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5"/>
  </p:handoutMasterIdLst>
  <p:sldIdLst>
    <p:sldId id="256" r:id="rId3"/>
    <p:sldId id="616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1592" r:id="rId24"/>
    <p:sldId id="1513" r:id="rId25"/>
    <p:sldId id="1512" r:id="rId26"/>
    <p:sldId id="425" r:id="rId27"/>
    <p:sldId id="424" r:id="rId28"/>
    <p:sldId id="419" r:id="rId29"/>
    <p:sldId id="337" r:id="rId30"/>
    <p:sldId id="1247" r:id="rId31"/>
    <p:sldId id="331" r:id="rId32"/>
    <p:sldId id="1316" r:id="rId33"/>
    <p:sldId id="330" r:id="rId34"/>
    <p:sldId id="567" r:id="rId35"/>
    <p:sldId id="1384" r:id="rId36"/>
    <p:sldId id="1385" r:id="rId37"/>
    <p:sldId id="329" r:id="rId38"/>
    <p:sldId id="684" r:id="rId39"/>
    <p:sldId id="683" r:id="rId40"/>
    <p:sldId id="740" r:id="rId41"/>
    <p:sldId id="328" r:id="rId42"/>
    <p:sldId id="1451" r:id="rId43"/>
    <p:sldId id="785" r:id="rId44"/>
    <p:sldId id="327" r:id="rId45"/>
    <p:sldId id="786" r:id="rId46"/>
    <p:sldId id="324" r:id="rId47"/>
    <p:sldId id="420" r:id="rId48"/>
    <p:sldId id="326" r:id="rId49"/>
    <p:sldId id="562" r:id="rId50"/>
    <p:sldId id="565" r:id="rId51"/>
    <p:sldId id="563" r:id="rId52"/>
    <p:sldId id="427" r:id="rId53"/>
    <p:sldId id="566" r:id="rId54"/>
    <p:sldId id="356" r:id="rId55"/>
    <p:sldId id="429" r:id="rId56"/>
    <p:sldId id="1196" r:id="rId57"/>
    <p:sldId id="1150" r:id="rId58"/>
    <p:sldId id="1151" r:id="rId59"/>
    <p:sldId id="431" r:id="rId60"/>
    <p:sldId id="428" r:id="rId61"/>
    <p:sldId id="1107" r:id="rId62"/>
    <p:sldId id="675" r:id="rId63"/>
    <p:sldId id="1108" r:id="rId64"/>
    <p:sldId id="676" r:id="rId65"/>
    <p:sldId id="1148" r:id="rId66"/>
    <p:sldId id="677" r:id="rId67"/>
    <p:sldId id="970" r:id="rId68"/>
    <p:sldId id="1072" r:id="rId69"/>
    <p:sldId id="971" r:id="rId70"/>
    <p:sldId id="678" r:id="rId71"/>
    <p:sldId id="679" r:id="rId72"/>
    <p:sldId id="680" r:id="rId73"/>
    <p:sldId id="681" r:id="rId74"/>
    <p:sldId id="682" r:id="rId75"/>
    <p:sldId id="737" r:id="rId76"/>
    <p:sldId id="1045" r:id="rId77"/>
    <p:sldId id="738" r:id="rId78"/>
    <p:sldId id="1001" r:id="rId79"/>
    <p:sldId id="739" r:id="rId80"/>
    <p:sldId id="787" r:id="rId81"/>
    <p:sldId id="355" r:id="rId82"/>
    <p:sldId id="1024" r:id="rId83"/>
    <p:sldId id="1025" r:id="rId84"/>
    <p:sldId id="784" r:id="rId85"/>
    <p:sldId id="421" r:id="rId86"/>
    <p:sldId id="378" r:id="rId87"/>
    <p:sldId id="379" r:id="rId88"/>
    <p:sldId id="323" r:id="rId89"/>
    <p:sldId id="377" r:id="rId90"/>
    <p:sldId id="422" r:id="rId91"/>
    <p:sldId id="354" r:id="rId92"/>
    <p:sldId id="346" r:id="rId93"/>
    <p:sldId id="888" r:id="rId94"/>
    <p:sldId id="357" r:id="rId95"/>
    <p:sldId id="972" r:id="rId96"/>
    <p:sldId id="358" r:id="rId97"/>
    <p:sldId id="974" r:id="rId98"/>
    <p:sldId id="1242" r:id="rId99"/>
    <p:sldId id="423" r:id="rId100"/>
    <p:sldId id="347" r:id="rId101"/>
    <p:sldId id="276" r:id="rId102"/>
    <p:sldId id="1672" r:id="rId103"/>
    <p:sldId id="281" r:id="rId104"/>
  </p:sldIdLst>
  <p:sldSz cx="12192000" cy="6858000"/>
  <p:notesSz cx="6858000" cy="9144000"/>
  <p:custDataLst>
    <p:tags r:id="rId10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BE5"/>
    <a:srgbClr val="2919F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25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9" Type="http://schemas.openxmlformats.org/officeDocument/2006/relationships/tags" Target="tags/tag2685.xml"/><Relationship Id="rId108" Type="http://schemas.openxmlformats.org/officeDocument/2006/relationships/tableStyles" Target="tableStyles.xml"/><Relationship Id="rId107" Type="http://schemas.openxmlformats.org/officeDocument/2006/relationships/viewProps" Target="viewProps.xml"/><Relationship Id="rId106" Type="http://schemas.openxmlformats.org/officeDocument/2006/relationships/presProps" Target="presProps.xml"/><Relationship Id="rId105" Type="http://schemas.openxmlformats.org/officeDocument/2006/relationships/handoutMaster" Target="handoutMasters/handoutMaster1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3" Type="http://schemas.openxmlformats.org/officeDocument/2006/relationships/notesSlide" Target="../notesSlides/notesSlide8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49.xml"/><Relationship Id="rId2" Type="http://schemas.openxmlformats.org/officeDocument/2006/relationships/tags" Target="../tags/tag137.xml"/><Relationship Id="rId19" Type="http://schemas.openxmlformats.org/officeDocument/2006/relationships/image" Target="../media/image16.png"/><Relationship Id="rId18" Type="http://schemas.openxmlformats.org/officeDocument/2006/relationships/tags" Target="../tags/tag148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7.xml"/><Relationship Id="rId13" Type="http://schemas.openxmlformats.org/officeDocument/2006/relationships/image" Target="../media/image13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image" Target="../media/image18.png"/><Relationship Id="rId2" Type="http://schemas.openxmlformats.org/officeDocument/2006/relationships/tags" Target="../tags/tag154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63.xml"/><Relationship Id="rId5" Type="http://schemas.openxmlformats.org/officeDocument/2006/relationships/image" Target="../media/image21.pn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5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image" Target="../media/image24.png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25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6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7.xml"/><Relationship Id="rId7" Type="http://schemas.openxmlformats.org/officeDocument/2006/relationships/image" Target="../media/image31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8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34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33.png"/><Relationship Id="rId4" Type="http://schemas.openxmlformats.org/officeDocument/2006/relationships/tags" Target="../tags/tag190.xml"/><Relationship Id="rId3" Type="http://schemas.openxmlformats.org/officeDocument/2006/relationships/image" Target="../media/image32.png"/><Relationship Id="rId2" Type="http://schemas.openxmlformats.org/officeDocument/2006/relationships/tags" Target="../tags/tag189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8.xml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7.xml"/><Relationship Id="rId4" Type="http://schemas.openxmlformats.org/officeDocument/2006/relationships/image" Target="../media/image35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5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9.xml"/><Relationship Id="rId5" Type="http://schemas.openxmlformats.org/officeDocument/2006/relationships/image" Target="../media/image42.png"/><Relationship Id="rId4" Type="http://schemas.openxmlformats.org/officeDocument/2006/relationships/tags" Target="../tags/tag208.xml"/><Relationship Id="rId3" Type="http://schemas.openxmlformats.org/officeDocument/2006/relationships/image" Target="../media/image41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image" Target="../media/image43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6.xml"/><Relationship Id="rId3" Type="http://schemas.openxmlformats.org/officeDocument/2006/relationships/image" Target="../media/image44.png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40.xml"/><Relationship Id="rId23" Type="http://schemas.openxmlformats.org/officeDocument/2006/relationships/tags" Target="../tags/tag239.xml"/><Relationship Id="rId22" Type="http://schemas.openxmlformats.org/officeDocument/2006/relationships/tags" Target="../tags/tag238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tags" Target="../tags/tag218.xml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7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333.xml"/><Relationship Id="rId98" Type="http://schemas.openxmlformats.org/officeDocument/2006/relationships/tags" Target="../tags/tag332.xml"/><Relationship Id="rId97" Type="http://schemas.openxmlformats.org/officeDocument/2006/relationships/tags" Target="../tags/tag331.xml"/><Relationship Id="rId96" Type="http://schemas.openxmlformats.org/officeDocument/2006/relationships/tags" Target="../tags/tag330.xml"/><Relationship Id="rId95" Type="http://schemas.openxmlformats.org/officeDocument/2006/relationships/tags" Target="../tags/tag329.xml"/><Relationship Id="rId94" Type="http://schemas.openxmlformats.org/officeDocument/2006/relationships/tags" Target="../tags/tag328.xml"/><Relationship Id="rId93" Type="http://schemas.openxmlformats.org/officeDocument/2006/relationships/tags" Target="../tags/tag327.xml"/><Relationship Id="rId92" Type="http://schemas.openxmlformats.org/officeDocument/2006/relationships/tags" Target="../tags/tag326.xml"/><Relationship Id="rId91" Type="http://schemas.openxmlformats.org/officeDocument/2006/relationships/tags" Target="../tags/tag325.xml"/><Relationship Id="rId90" Type="http://schemas.openxmlformats.org/officeDocument/2006/relationships/tags" Target="../tags/tag324.xml"/><Relationship Id="rId9" Type="http://schemas.openxmlformats.org/officeDocument/2006/relationships/tags" Target="../tags/tag248.xml"/><Relationship Id="rId89" Type="http://schemas.openxmlformats.org/officeDocument/2006/relationships/tags" Target="../tags/tag323.xml"/><Relationship Id="rId88" Type="http://schemas.openxmlformats.org/officeDocument/2006/relationships/tags" Target="../tags/tag322.xml"/><Relationship Id="rId87" Type="http://schemas.openxmlformats.org/officeDocument/2006/relationships/tags" Target="../tags/tag321.xml"/><Relationship Id="rId86" Type="http://schemas.openxmlformats.org/officeDocument/2006/relationships/tags" Target="../tags/tag320.xml"/><Relationship Id="rId85" Type="http://schemas.openxmlformats.org/officeDocument/2006/relationships/tags" Target="../tags/tag319.xml"/><Relationship Id="rId84" Type="http://schemas.openxmlformats.org/officeDocument/2006/relationships/tags" Target="../tags/tag318.xml"/><Relationship Id="rId83" Type="http://schemas.openxmlformats.org/officeDocument/2006/relationships/tags" Target="../tags/tag317.xml"/><Relationship Id="rId82" Type="http://schemas.openxmlformats.org/officeDocument/2006/relationships/tags" Target="../tags/tag316.xml"/><Relationship Id="rId81" Type="http://schemas.openxmlformats.org/officeDocument/2006/relationships/tags" Target="../tags/tag315.xml"/><Relationship Id="rId80" Type="http://schemas.openxmlformats.org/officeDocument/2006/relationships/tags" Target="../tags/tag314.xml"/><Relationship Id="rId8" Type="http://schemas.openxmlformats.org/officeDocument/2006/relationships/tags" Target="../tags/tag247.xml"/><Relationship Id="rId79" Type="http://schemas.openxmlformats.org/officeDocument/2006/relationships/tags" Target="../tags/tag313.xml"/><Relationship Id="rId78" Type="http://schemas.openxmlformats.org/officeDocument/2006/relationships/tags" Target="../tags/tag312.xml"/><Relationship Id="rId77" Type="http://schemas.openxmlformats.org/officeDocument/2006/relationships/tags" Target="../tags/tag311.xml"/><Relationship Id="rId76" Type="http://schemas.openxmlformats.org/officeDocument/2006/relationships/tags" Target="../tags/tag310.xml"/><Relationship Id="rId75" Type="http://schemas.openxmlformats.org/officeDocument/2006/relationships/tags" Target="../tags/tag309.xml"/><Relationship Id="rId74" Type="http://schemas.openxmlformats.org/officeDocument/2006/relationships/tags" Target="../tags/tag308.xml"/><Relationship Id="rId73" Type="http://schemas.openxmlformats.org/officeDocument/2006/relationships/tags" Target="../tags/tag307.xml"/><Relationship Id="rId72" Type="http://schemas.openxmlformats.org/officeDocument/2006/relationships/tags" Target="../tags/tag306.xml"/><Relationship Id="rId71" Type="http://schemas.openxmlformats.org/officeDocument/2006/relationships/tags" Target="../tags/tag305.xml"/><Relationship Id="rId70" Type="http://schemas.openxmlformats.org/officeDocument/2006/relationships/tags" Target="../tags/tag304.xml"/><Relationship Id="rId7" Type="http://schemas.openxmlformats.org/officeDocument/2006/relationships/tags" Target="../tags/tag246.xml"/><Relationship Id="rId69" Type="http://schemas.openxmlformats.org/officeDocument/2006/relationships/tags" Target="../tags/tag303.xml"/><Relationship Id="rId68" Type="http://schemas.openxmlformats.org/officeDocument/2006/relationships/tags" Target="../tags/tag302.xml"/><Relationship Id="rId67" Type="http://schemas.openxmlformats.org/officeDocument/2006/relationships/tags" Target="../tags/tag301.xml"/><Relationship Id="rId66" Type="http://schemas.openxmlformats.org/officeDocument/2006/relationships/tags" Target="../tags/tag300.xml"/><Relationship Id="rId65" Type="http://schemas.openxmlformats.org/officeDocument/2006/relationships/tags" Target="../tags/tag299.xml"/><Relationship Id="rId64" Type="http://schemas.openxmlformats.org/officeDocument/2006/relationships/tags" Target="../tags/tag298.xml"/><Relationship Id="rId63" Type="http://schemas.openxmlformats.org/officeDocument/2006/relationships/tags" Target="../tags/tag297.xml"/><Relationship Id="rId62" Type="http://schemas.openxmlformats.org/officeDocument/2006/relationships/tags" Target="../tags/tag296.xml"/><Relationship Id="rId61" Type="http://schemas.openxmlformats.org/officeDocument/2006/relationships/tags" Target="../tags/tag295.xml"/><Relationship Id="rId60" Type="http://schemas.openxmlformats.org/officeDocument/2006/relationships/tags" Target="../tags/tag294.xml"/><Relationship Id="rId6" Type="http://schemas.openxmlformats.org/officeDocument/2006/relationships/tags" Target="../tags/tag245.xml"/><Relationship Id="rId59" Type="http://schemas.openxmlformats.org/officeDocument/2006/relationships/tags" Target="../tags/tag293.xml"/><Relationship Id="rId58" Type="http://schemas.openxmlformats.org/officeDocument/2006/relationships/tags" Target="../tags/tag292.xml"/><Relationship Id="rId57" Type="http://schemas.openxmlformats.org/officeDocument/2006/relationships/tags" Target="../tags/tag291.xml"/><Relationship Id="rId56" Type="http://schemas.openxmlformats.org/officeDocument/2006/relationships/image" Target="../media/image48.png"/><Relationship Id="rId55" Type="http://schemas.openxmlformats.org/officeDocument/2006/relationships/image" Target="../media/image47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90.xml"/><Relationship Id="rId52" Type="http://schemas.openxmlformats.org/officeDocument/2006/relationships/tags" Target="../tags/tag289.xml"/><Relationship Id="rId51" Type="http://schemas.openxmlformats.org/officeDocument/2006/relationships/tags" Target="../tags/tag288.xml"/><Relationship Id="rId50" Type="http://schemas.openxmlformats.org/officeDocument/2006/relationships/tags" Target="../tags/tag287.xml"/><Relationship Id="rId5" Type="http://schemas.openxmlformats.org/officeDocument/2006/relationships/tags" Target="../tags/tag244.xml"/><Relationship Id="rId49" Type="http://schemas.openxmlformats.org/officeDocument/2006/relationships/tags" Target="../tags/tag286.xml"/><Relationship Id="rId48" Type="http://schemas.openxmlformats.org/officeDocument/2006/relationships/tags" Target="../tags/tag285.xml"/><Relationship Id="rId47" Type="http://schemas.openxmlformats.org/officeDocument/2006/relationships/tags" Target="../tags/tag284.xml"/><Relationship Id="rId46" Type="http://schemas.openxmlformats.org/officeDocument/2006/relationships/tags" Target="../tags/tag283.xml"/><Relationship Id="rId45" Type="http://schemas.openxmlformats.org/officeDocument/2006/relationships/tags" Target="../tags/tag282.xml"/><Relationship Id="rId44" Type="http://schemas.openxmlformats.org/officeDocument/2006/relationships/tags" Target="../tags/tag281.xml"/><Relationship Id="rId43" Type="http://schemas.openxmlformats.org/officeDocument/2006/relationships/tags" Target="../tags/tag280.xml"/><Relationship Id="rId42" Type="http://schemas.openxmlformats.org/officeDocument/2006/relationships/image" Target="../media/image46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79.xml"/><Relationship Id="rId4" Type="http://schemas.openxmlformats.org/officeDocument/2006/relationships/image" Target="../media/image45.png"/><Relationship Id="rId39" Type="http://schemas.openxmlformats.org/officeDocument/2006/relationships/tags" Target="../tags/tag278.xml"/><Relationship Id="rId38" Type="http://schemas.openxmlformats.org/officeDocument/2006/relationships/tags" Target="../tags/tag277.xml"/><Relationship Id="rId37" Type="http://schemas.openxmlformats.org/officeDocument/2006/relationships/tags" Target="../tags/tag276.xml"/><Relationship Id="rId36" Type="http://schemas.openxmlformats.org/officeDocument/2006/relationships/tags" Target="../tags/tag275.xml"/><Relationship Id="rId35" Type="http://schemas.openxmlformats.org/officeDocument/2006/relationships/tags" Target="../tags/tag274.xml"/><Relationship Id="rId34" Type="http://schemas.openxmlformats.org/officeDocument/2006/relationships/tags" Target="../tags/tag273.xml"/><Relationship Id="rId33" Type="http://schemas.openxmlformats.org/officeDocument/2006/relationships/tags" Target="../tags/tag272.xml"/><Relationship Id="rId32" Type="http://schemas.openxmlformats.org/officeDocument/2006/relationships/tags" Target="../tags/tag271.xml"/><Relationship Id="rId31" Type="http://schemas.openxmlformats.org/officeDocument/2006/relationships/tags" Target="../tags/tag270.xml"/><Relationship Id="rId30" Type="http://schemas.openxmlformats.org/officeDocument/2006/relationships/tags" Target="../tags/tag269.xml"/><Relationship Id="rId3" Type="http://schemas.openxmlformats.org/officeDocument/2006/relationships/tags" Target="../tags/tag243.xml"/><Relationship Id="rId29" Type="http://schemas.openxmlformats.org/officeDocument/2006/relationships/tags" Target="../tags/tag268.xml"/><Relationship Id="rId28" Type="http://schemas.openxmlformats.org/officeDocument/2006/relationships/tags" Target="../tags/tag267.xml"/><Relationship Id="rId27" Type="http://schemas.openxmlformats.org/officeDocument/2006/relationships/tags" Target="../tags/tag266.xml"/><Relationship Id="rId26" Type="http://schemas.openxmlformats.org/officeDocument/2006/relationships/tags" Target="../tags/tag265.xml"/><Relationship Id="rId25" Type="http://schemas.openxmlformats.org/officeDocument/2006/relationships/tags" Target="../tags/tag264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2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7" Type="http://schemas.openxmlformats.org/officeDocument/2006/relationships/notesSlide" Target="../notesSlides/notesSlide24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78.xml"/><Relationship Id="rId143" Type="http://schemas.openxmlformats.org/officeDocument/2006/relationships/tags" Target="../tags/tag377.xml"/><Relationship Id="rId142" Type="http://schemas.openxmlformats.org/officeDocument/2006/relationships/tags" Target="../tags/tag376.xml"/><Relationship Id="rId141" Type="http://schemas.openxmlformats.org/officeDocument/2006/relationships/tags" Target="../tags/tag375.xml"/><Relationship Id="rId140" Type="http://schemas.openxmlformats.org/officeDocument/2006/relationships/tags" Target="../tags/tag374.xml"/><Relationship Id="rId14" Type="http://schemas.openxmlformats.org/officeDocument/2006/relationships/tags" Target="../tags/tag253.xml"/><Relationship Id="rId139" Type="http://schemas.openxmlformats.org/officeDocument/2006/relationships/tags" Target="../tags/tag373.xml"/><Relationship Id="rId138" Type="http://schemas.openxmlformats.org/officeDocument/2006/relationships/tags" Target="../tags/tag372.xml"/><Relationship Id="rId137" Type="http://schemas.openxmlformats.org/officeDocument/2006/relationships/tags" Target="../tags/tag371.xml"/><Relationship Id="rId136" Type="http://schemas.openxmlformats.org/officeDocument/2006/relationships/tags" Target="../tags/tag370.xml"/><Relationship Id="rId135" Type="http://schemas.openxmlformats.org/officeDocument/2006/relationships/tags" Target="../tags/tag369.xml"/><Relationship Id="rId134" Type="http://schemas.openxmlformats.org/officeDocument/2006/relationships/tags" Target="../tags/tag368.xml"/><Relationship Id="rId133" Type="http://schemas.openxmlformats.org/officeDocument/2006/relationships/tags" Target="../tags/tag367.xml"/><Relationship Id="rId132" Type="http://schemas.openxmlformats.org/officeDocument/2006/relationships/tags" Target="../tags/tag366.xml"/><Relationship Id="rId131" Type="http://schemas.openxmlformats.org/officeDocument/2006/relationships/tags" Target="../tags/tag365.xml"/><Relationship Id="rId130" Type="http://schemas.openxmlformats.org/officeDocument/2006/relationships/tags" Target="../tags/tag364.xml"/><Relationship Id="rId13" Type="http://schemas.openxmlformats.org/officeDocument/2006/relationships/tags" Target="../tags/tag252.xml"/><Relationship Id="rId129" Type="http://schemas.openxmlformats.org/officeDocument/2006/relationships/tags" Target="../tags/tag363.xml"/><Relationship Id="rId128" Type="http://schemas.openxmlformats.org/officeDocument/2006/relationships/tags" Target="../tags/tag362.xml"/><Relationship Id="rId127" Type="http://schemas.openxmlformats.org/officeDocument/2006/relationships/tags" Target="../tags/tag361.xml"/><Relationship Id="rId126" Type="http://schemas.openxmlformats.org/officeDocument/2006/relationships/tags" Target="../tags/tag360.xml"/><Relationship Id="rId125" Type="http://schemas.openxmlformats.org/officeDocument/2006/relationships/tags" Target="../tags/tag359.xml"/><Relationship Id="rId124" Type="http://schemas.openxmlformats.org/officeDocument/2006/relationships/tags" Target="../tags/tag358.xml"/><Relationship Id="rId123" Type="http://schemas.openxmlformats.org/officeDocument/2006/relationships/tags" Target="../tags/tag357.xml"/><Relationship Id="rId122" Type="http://schemas.openxmlformats.org/officeDocument/2006/relationships/tags" Target="../tags/tag356.xml"/><Relationship Id="rId121" Type="http://schemas.openxmlformats.org/officeDocument/2006/relationships/tags" Target="../tags/tag355.xml"/><Relationship Id="rId120" Type="http://schemas.openxmlformats.org/officeDocument/2006/relationships/tags" Target="../tags/tag354.xml"/><Relationship Id="rId12" Type="http://schemas.openxmlformats.org/officeDocument/2006/relationships/tags" Target="../tags/tag251.xml"/><Relationship Id="rId119" Type="http://schemas.openxmlformats.org/officeDocument/2006/relationships/tags" Target="../tags/tag353.xml"/><Relationship Id="rId118" Type="http://schemas.openxmlformats.org/officeDocument/2006/relationships/tags" Target="../tags/tag352.xml"/><Relationship Id="rId117" Type="http://schemas.openxmlformats.org/officeDocument/2006/relationships/tags" Target="../tags/tag351.xml"/><Relationship Id="rId116" Type="http://schemas.openxmlformats.org/officeDocument/2006/relationships/tags" Target="../tags/tag350.xml"/><Relationship Id="rId115" Type="http://schemas.openxmlformats.org/officeDocument/2006/relationships/tags" Target="../tags/tag349.xml"/><Relationship Id="rId114" Type="http://schemas.openxmlformats.org/officeDocument/2006/relationships/tags" Target="../tags/tag348.xml"/><Relationship Id="rId113" Type="http://schemas.openxmlformats.org/officeDocument/2006/relationships/tags" Target="../tags/tag347.xml"/><Relationship Id="rId112" Type="http://schemas.openxmlformats.org/officeDocument/2006/relationships/tags" Target="../tags/tag346.xml"/><Relationship Id="rId111" Type="http://schemas.openxmlformats.org/officeDocument/2006/relationships/tags" Target="../tags/tag345.xml"/><Relationship Id="rId110" Type="http://schemas.openxmlformats.org/officeDocument/2006/relationships/tags" Target="../tags/tag344.xml"/><Relationship Id="rId11" Type="http://schemas.openxmlformats.org/officeDocument/2006/relationships/tags" Target="../tags/tag250.xml"/><Relationship Id="rId109" Type="http://schemas.openxmlformats.org/officeDocument/2006/relationships/tags" Target="../tags/tag343.xml"/><Relationship Id="rId108" Type="http://schemas.openxmlformats.org/officeDocument/2006/relationships/tags" Target="../tags/tag342.xml"/><Relationship Id="rId107" Type="http://schemas.openxmlformats.org/officeDocument/2006/relationships/tags" Target="../tags/tag341.xml"/><Relationship Id="rId106" Type="http://schemas.openxmlformats.org/officeDocument/2006/relationships/tags" Target="../tags/tag340.xml"/><Relationship Id="rId105" Type="http://schemas.openxmlformats.org/officeDocument/2006/relationships/tags" Target="../tags/tag339.xml"/><Relationship Id="rId104" Type="http://schemas.openxmlformats.org/officeDocument/2006/relationships/tags" Target="../tags/tag338.xml"/><Relationship Id="rId103" Type="http://schemas.openxmlformats.org/officeDocument/2006/relationships/tags" Target="../tags/tag337.xml"/><Relationship Id="rId102" Type="http://schemas.openxmlformats.org/officeDocument/2006/relationships/tags" Target="../tags/tag336.xml"/><Relationship Id="rId101" Type="http://schemas.openxmlformats.org/officeDocument/2006/relationships/tags" Target="../tags/tag335.xml"/><Relationship Id="rId100" Type="http://schemas.openxmlformats.org/officeDocument/2006/relationships/tags" Target="../tags/tag334.xml"/><Relationship Id="rId10" Type="http://schemas.openxmlformats.org/officeDocument/2006/relationships/tags" Target="../tags/tag249.xml"/><Relationship Id="rId1" Type="http://schemas.openxmlformats.org/officeDocument/2006/relationships/tags" Target="../tags/tag241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473.xml"/><Relationship Id="rId98" Type="http://schemas.openxmlformats.org/officeDocument/2006/relationships/image" Target="../media/image49.png"/><Relationship Id="rId97" Type="http://schemas.openxmlformats.org/officeDocument/2006/relationships/tags" Target="../tags/tag472.xml"/><Relationship Id="rId96" Type="http://schemas.openxmlformats.org/officeDocument/2006/relationships/tags" Target="../tags/tag471.xml"/><Relationship Id="rId95" Type="http://schemas.openxmlformats.org/officeDocument/2006/relationships/tags" Target="../tags/tag470.xml"/><Relationship Id="rId94" Type="http://schemas.openxmlformats.org/officeDocument/2006/relationships/tags" Target="../tags/tag469.xml"/><Relationship Id="rId93" Type="http://schemas.openxmlformats.org/officeDocument/2006/relationships/tags" Target="../tags/tag468.xml"/><Relationship Id="rId92" Type="http://schemas.openxmlformats.org/officeDocument/2006/relationships/tags" Target="../tags/tag467.xml"/><Relationship Id="rId91" Type="http://schemas.openxmlformats.org/officeDocument/2006/relationships/tags" Target="../tags/tag466.xml"/><Relationship Id="rId90" Type="http://schemas.openxmlformats.org/officeDocument/2006/relationships/tags" Target="../tags/tag465.xml"/><Relationship Id="rId9" Type="http://schemas.openxmlformats.org/officeDocument/2006/relationships/tags" Target="../tags/tag386.xml"/><Relationship Id="rId89" Type="http://schemas.openxmlformats.org/officeDocument/2006/relationships/tags" Target="../tags/tag464.xml"/><Relationship Id="rId88" Type="http://schemas.openxmlformats.org/officeDocument/2006/relationships/tags" Target="../tags/tag463.xml"/><Relationship Id="rId87" Type="http://schemas.openxmlformats.org/officeDocument/2006/relationships/tags" Target="../tags/tag462.xml"/><Relationship Id="rId86" Type="http://schemas.openxmlformats.org/officeDocument/2006/relationships/tags" Target="../tags/tag461.xml"/><Relationship Id="rId85" Type="http://schemas.openxmlformats.org/officeDocument/2006/relationships/tags" Target="../tags/tag460.xml"/><Relationship Id="rId84" Type="http://schemas.openxmlformats.org/officeDocument/2006/relationships/tags" Target="../tags/tag459.xml"/><Relationship Id="rId83" Type="http://schemas.openxmlformats.org/officeDocument/2006/relationships/tags" Target="../tags/tag458.xml"/><Relationship Id="rId82" Type="http://schemas.openxmlformats.org/officeDocument/2006/relationships/tags" Target="../tags/tag457.xml"/><Relationship Id="rId81" Type="http://schemas.openxmlformats.org/officeDocument/2006/relationships/tags" Target="../tags/tag456.xml"/><Relationship Id="rId80" Type="http://schemas.openxmlformats.org/officeDocument/2006/relationships/tags" Target="../tags/tag455.xml"/><Relationship Id="rId8" Type="http://schemas.openxmlformats.org/officeDocument/2006/relationships/tags" Target="../tags/tag385.xml"/><Relationship Id="rId79" Type="http://schemas.openxmlformats.org/officeDocument/2006/relationships/tags" Target="../tags/tag454.xml"/><Relationship Id="rId78" Type="http://schemas.openxmlformats.org/officeDocument/2006/relationships/tags" Target="../tags/tag453.xml"/><Relationship Id="rId77" Type="http://schemas.openxmlformats.org/officeDocument/2006/relationships/tags" Target="../tags/tag452.xml"/><Relationship Id="rId76" Type="http://schemas.openxmlformats.org/officeDocument/2006/relationships/tags" Target="../tags/tag451.xml"/><Relationship Id="rId75" Type="http://schemas.openxmlformats.org/officeDocument/2006/relationships/tags" Target="../tags/tag450.xml"/><Relationship Id="rId74" Type="http://schemas.openxmlformats.org/officeDocument/2006/relationships/tags" Target="../tags/tag449.xml"/><Relationship Id="rId73" Type="http://schemas.openxmlformats.org/officeDocument/2006/relationships/tags" Target="../tags/tag448.xml"/><Relationship Id="rId72" Type="http://schemas.openxmlformats.org/officeDocument/2006/relationships/tags" Target="../tags/tag447.xml"/><Relationship Id="rId71" Type="http://schemas.openxmlformats.org/officeDocument/2006/relationships/tags" Target="../tags/tag446.xml"/><Relationship Id="rId70" Type="http://schemas.openxmlformats.org/officeDocument/2006/relationships/tags" Target="../tags/tag445.xml"/><Relationship Id="rId7" Type="http://schemas.openxmlformats.org/officeDocument/2006/relationships/tags" Target="../tags/tag384.xml"/><Relationship Id="rId69" Type="http://schemas.openxmlformats.org/officeDocument/2006/relationships/tags" Target="../tags/tag444.xml"/><Relationship Id="rId68" Type="http://schemas.openxmlformats.org/officeDocument/2006/relationships/tags" Target="../tags/tag443.xml"/><Relationship Id="rId67" Type="http://schemas.openxmlformats.org/officeDocument/2006/relationships/tags" Target="../tags/tag442.xml"/><Relationship Id="rId66" Type="http://schemas.openxmlformats.org/officeDocument/2006/relationships/tags" Target="../tags/tag441.xml"/><Relationship Id="rId65" Type="http://schemas.openxmlformats.org/officeDocument/2006/relationships/tags" Target="../tags/tag440.xml"/><Relationship Id="rId64" Type="http://schemas.openxmlformats.org/officeDocument/2006/relationships/tags" Target="../tags/tag439.xml"/><Relationship Id="rId63" Type="http://schemas.openxmlformats.org/officeDocument/2006/relationships/tags" Target="../tags/tag438.xml"/><Relationship Id="rId62" Type="http://schemas.openxmlformats.org/officeDocument/2006/relationships/tags" Target="../tags/tag437.xml"/><Relationship Id="rId61" Type="http://schemas.openxmlformats.org/officeDocument/2006/relationships/tags" Target="../tags/tag436.xml"/><Relationship Id="rId60" Type="http://schemas.openxmlformats.org/officeDocument/2006/relationships/tags" Target="../tags/tag435.xml"/><Relationship Id="rId6" Type="http://schemas.openxmlformats.org/officeDocument/2006/relationships/tags" Target="../tags/tag383.xml"/><Relationship Id="rId59" Type="http://schemas.openxmlformats.org/officeDocument/2006/relationships/tags" Target="../tags/tag434.xml"/><Relationship Id="rId58" Type="http://schemas.openxmlformats.org/officeDocument/2006/relationships/tags" Target="../tags/tag433.xml"/><Relationship Id="rId57" Type="http://schemas.openxmlformats.org/officeDocument/2006/relationships/tags" Target="../tags/tag432.xml"/><Relationship Id="rId56" Type="http://schemas.openxmlformats.org/officeDocument/2006/relationships/tags" Target="../tags/tag431.xml"/><Relationship Id="rId55" Type="http://schemas.openxmlformats.org/officeDocument/2006/relationships/tags" Target="../tags/tag430.xml"/><Relationship Id="rId54" Type="http://schemas.openxmlformats.org/officeDocument/2006/relationships/tags" Target="../tags/tag429.xml"/><Relationship Id="rId53" Type="http://schemas.openxmlformats.org/officeDocument/2006/relationships/tags" Target="../tags/tag428.xml"/><Relationship Id="rId52" Type="http://schemas.openxmlformats.org/officeDocument/2006/relationships/tags" Target="../tags/tag427.xml"/><Relationship Id="rId51" Type="http://schemas.openxmlformats.org/officeDocument/2006/relationships/tags" Target="../tags/tag426.xml"/><Relationship Id="rId50" Type="http://schemas.openxmlformats.org/officeDocument/2006/relationships/tags" Target="../tags/tag425.xml"/><Relationship Id="rId5" Type="http://schemas.openxmlformats.org/officeDocument/2006/relationships/image" Target="../media/image45.png"/><Relationship Id="rId49" Type="http://schemas.openxmlformats.org/officeDocument/2006/relationships/tags" Target="../tags/tag424.xml"/><Relationship Id="rId48" Type="http://schemas.openxmlformats.org/officeDocument/2006/relationships/tags" Target="../tags/tag423.xml"/><Relationship Id="rId47" Type="http://schemas.openxmlformats.org/officeDocument/2006/relationships/tags" Target="../tags/tag422.xml"/><Relationship Id="rId46" Type="http://schemas.openxmlformats.org/officeDocument/2006/relationships/tags" Target="../tags/tag421.xml"/><Relationship Id="rId45" Type="http://schemas.openxmlformats.org/officeDocument/2006/relationships/tags" Target="../tags/tag420.xml"/><Relationship Id="rId44" Type="http://schemas.openxmlformats.org/officeDocument/2006/relationships/tags" Target="../tags/tag419.xml"/><Relationship Id="rId43" Type="http://schemas.openxmlformats.org/officeDocument/2006/relationships/image" Target="../media/image46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18.xml"/><Relationship Id="rId40" Type="http://schemas.openxmlformats.org/officeDocument/2006/relationships/tags" Target="../tags/tag417.xml"/><Relationship Id="rId4" Type="http://schemas.openxmlformats.org/officeDocument/2006/relationships/tags" Target="../tags/tag382.xml"/><Relationship Id="rId39" Type="http://schemas.openxmlformats.org/officeDocument/2006/relationships/tags" Target="../tags/tag416.xml"/><Relationship Id="rId38" Type="http://schemas.openxmlformats.org/officeDocument/2006/relationships/tags" Target="../tags/tag415.xml"/><Relationship Id="rId37" Type="http://schemas.openxmlformats.org/officeDocument/2006/relationships/tags" Target="../tags/tag414.xml"/><Relationship Id="rId36" Type="http://schemas.openxmlformats.org/officeDocument/2006/relationships/tags" Target="../tags/tag413.xml"/><Relationship Id="rId35" Type="http://schemas.openxmlformats.org/officeDocument/2006/relationships/tags" Target="../tags/tag412.xml"/><Relationship Id="rId34" Type="http://schemas.openxmlformats.org/officeDocument/2006/relationships/tags" Target="../tags/tag411.xml"/><Relationship Id="rId33" Type="http://schemas.openxmlformats.org/officeDocument/2006/relationships/tags" Target="../tags/tag410.xml"/><Relationship Id="rId32" Type="http://schemas.openxmlformats.org/officeDocument/2006/relationships/tags" Target="../tags/tag409.xml"/><Relationship Id="rId31" Type="http://schemas.openxmlformats.org/officeDocument/2006/relationships/tags" Target="../tags/tag408.xml"/><Relationship Id="rId30" Type="http://schemas.openxmlformats.org/officeDocument/2006/relationships/tags" Target="../tags/tag407.xml"/><Relationship Id="rId3" Type="http://schemas.openxmlformats.org/officeDocument/2006/relationships/tags" Target="../tags/tag381.xml"/><Relationship Id="rId29" Type="http://schemas.openxmlformats.org/officeDocument/2006/relationships/tags" Target="../tags/tag406.xml"/><Relationship Id="rId28" Type="http://schemas.openxmlformats.org/officeDocument/2006/relationships/tags" Target="../tags/tag405.xml"/><Relationship Id="rId27" Type="http://schemas.openxmlformats.org/officeDocument/2006/relationships/tags" Target="../tags/tag404.xml"/><Relationship Id="rId26" Type="http://schemas.openxmlformats.org/officeDocument/2006/relationships/tags" Target="../tags/tag403.xml"/><Relationship Id="rId25" Type="http://schemas.openxmlformats.org/officeDocument/2006/relationships/tags" Target="../tags/tag402.xml"/><Relationship Id="rId24" Type="http://schemas.openxmlformats.org/officeDocument/2006/relationships/tags" Target="../tags/tag401.xml"/><Relationship Id="rId23" Type="http://schemas.openxmlformats.org/officeDocument/2006/relationships/tags" Target="../tags/tag400.xml"/><Relationship Id="rId22" Type="http://schemas.openxmlformats.org/officeDocument/2006/relationships/tags" Target="../tags/tag399.xml"/><Relationship Id="rId21" Type="http://schemas.openxmlformats.org/officeDocument/2006/relationships/tags" Target="../tags/tag398.xml"/><Relationship Id="rId20" Type="http://schemas.openxmlformats.org/officeDocument/2006/relationships/tags" Target="../tags/tag397.xml"/><Relationship Id="rId2" Type="http://schemas.openxmlformats.org/officeDocument/2006/relationships/tags" Target="../tags/tag380.xml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8" Type="http://schemas.openxmlformats.org/officeDocument/2006/relationships/notesSlide" Target="../notesSlides/notesSlide25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488.xml"/><Relationship Id="rId124" Type="http://schemas.openxmlformats.org/officeDocument/2006/relationships/tags" Target="../tags/tag487.xml"/><Relationship Id="rId123" Type="http://schemas.openxmlformats.org/officeDocument/2006/relationships/image" Target="../media/image60.png"/><Relationship Id="rId122" Type="http://schemas.openxmlformats.org/officeDocument/2006/relationships/image" Target="../media/image59.jpeg"/><Relationship Id="rId121" Type="http://schemas.openxmlformats.org/officeDocument/2006/relationships/tags" Target="../tags/tag486.xml"/><Relationship Id="rId120" Type="http://schemas.openxmlformats.org/officeDocument/2006/relationships/tags" Target="../tags/tag485.xml"/><Relationship Id="rId12" Type="http://schemas.openxmlformats.org/officeDocument/2006/relationships/tags" Target="../tags/tag389.xml"/><Relationship Id="rId119" Type="http://schemas.openxmlformats.org/officeDocument/2006/relationships/tags" Target="../tags/tag484.xml"/><Relationship Id="rId118" Type="http://schemas.openxmlformats.org/officeDocument/2006/relationships/tags" Target="../tags/tag483.xml"/><Relationship Id="rId117" Type="http://schemas.openxmlformats.org/officeDocument/2006/relationships/tags" Target="../tags/tag482.xml"/><Relationship Id="rId116" Type="http://schemas.openxmlformats.org/officeDocument/2006/relationships/tags" Target="../tags/tag481.xml"/><Relationship Id="rId115" Type="http://schemas.openxmlformats.org/officeDocument/2006/relationships/tags" Target="../tags/tag480.xml"/><Relationship Id="rId114" Type="http://schemas.openxmlformats.org/officeDocument/2006/relationships/tags" Target="../tags/tag479.xml"/><Relationship Id="rId113" Type="http://schemas.openxmlformats.org/officeDocument/2006/relationships/tags" Target="../tags/tag478.xml"/><Relationship Id="rId112" Type="http://schemas.openxmlformats.org/officeDocument/2006/relationships/tags" Target="../tags/tag477.xml"/><Relationship Id="rId111" Type="http://schemas.openxmlformats.org/officeDocument/2006/relationships/image" Target="../media/image58.png"/><Relationship Id="rId110" Type="http://schemas.openxmlformats.org/officeDocument/2006/relationships/image" Target="../media/image57.png"/><Relationship Id="rId11" Type="http://schemas.openxmlformats.org/officeDocument/2006/relationships/tags" Target="../tags/tag388.xml"/><Relationship Id="rId109" Type="http://schemas.openxmlformats.org/officeDocument/2006/relationships/image" Target="../media/image56.png"/><Relationship Id="rId108" Type="http://schemas.openxmlformats.org/officeDocument/2006/relationships/image" Target="../media/image55.png"/><Relationship Id="rId107" Type="http://schemas.openxmlformats.org/officeDocument/2006/relationships/image" Target="../media/image54.png"/><Relationship Id="rId106" Type="http://schemas.openxmlformats.org/officeDocument/2006/relationships/image" Target="../media/image53.png"/><Relationship Id="rId105" Type="http://schemas.openxmlformats.org/officeDocument/2006/relationships/tags" Target="../tags/tag476.xml"/><Relationship Id="rId104" Type="http://schemas.openxmlformats.org/officeDocument/2006/relationships/image" Target="../media/image52.png"/><Relationship Id="rId103" Type="http://schemas.openxmlformats.org/officeDocument/2006/relationships/tags" Target="../tags/tag475.xml"/><Relationship Id="rId102" Type="http://schemas.openxmlformats.org/officeDocument/2006/relationships/image" Target="../media/image51.png"/><Relationship Id="rId101" Type="http://schemas.openxmlformats.org/officeDocument/2006/relationships/tags" Target="../tags/tag474.xml"/><Relationship Id="rId100" Type="http://schemas.openxmlformats.org/officeDocument/2006/relationships/image" Target="../media/image50.png"/><Relationship Id="rId10" Type="http://schemas.openxmlformats.org/officeDocument/2006/relationships/tags" Target="../tags/tag387.xml"/><Relationship Id="rId1" Type="http://schemas.openxmlformats.org/officeDocument/2006/relationships/tags" Target="../tags/tag379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586.xml"/><Relationship Id="rId98" Type="http://schemas.openxmlformats.org/officeDocument/2006/relationships/tags" Target="../tags/tag585.xml"/><Relationship Id="rId97" Type="http://schemas.openxmlformats.org/officeDocument/2006/relationships/tags" Target="../tags/tag584.xml"/><Relationship Id="rId96" Type="http://schemas.openxmlformats.org/officeDocument/2006/relationships/tags" Target="../tags/tag583.xml"/><Relationship Id="rId95" Type="http://schemas.openxmlformats.org/officeDocument/2006/relationships/tags" Target="../tags/tag582.xml"/><Relationship Id="rId94" Type="http://schemas.openxmlformats.org/officeDocument/2006/relationships/tags" Target="../tags/tag581.xml"/><Relationship Id="rId93" Type="http://schemas.openxmlformats.org/officeDocument/2006/relationships/tags" Target="../tags/tag580.xml"/><Relationship Id="rId92" Type="http://schemas.openxmlformats.org/officeDocument/2006/relationships/tags" Target="../tags/tag579.xml"/><Relationship Id="rId91" Type="http://schemas.openxmlformats.org/officeDocument/2006/relationships/tags" Target="../tags/tag578.xml"/><Relationship Id="rId90" Type="http://schemas.openxmlformats.org/officeDocument/2006/relationships/tags" Target="../tags/tag577.xml"/><Relationship Id="rId9" Type="http://schemas.openxmlformats.org/officeDocument/2006/relationships/tags" Target="../tags/tag496.xml"/><Relationship Id="rId89" Type="http://schemas.openxmlformats.org/officeDocument/2006/relationships/tags" Target="../tags/tag576.xml"/><Relationship Id="rId88" Type="http://schemas.openxmlformats.org/officeDocument/2006/relationships/tags" Target="../tags/tag575.xml"/><Relationship Id="rId87" Type="http://schemas.openxmlformats.org/officeDocument/2006/relationships/tags" Target="../tags/tag574.xml"/><Relationship Id="rId86" Type="http://schemas.openxmlformats.org/officeDocument/2006/relationships/tags" Target="../tags/tag573.xml"/><Relationship Id="rId85" Type="http://schemas.openxmlformats.org/officeDocument/2006/relationships/tags" Target="../tags/tag572.xml"/><Relationship Id="rId84" Type="http://schemas.openxmlformats.org/officeDocument/2006/relationships/tags" Target="../tags/tag571.xml"/><Relationship Id="rId83" Type="http://schemas.openxmlformats.org/officeDocument/2006/relationships/tags" Target="../tags/tag570.xml"/><Relationship Id="rId82" Type="http://schemas.openxmlformats.org/officeDocument/2006/relationships/tags" Target="../tags/tag569.xml"/><Relationship Id="rId81" Type="http://schemas.openxmlformats.org/officeDocument/2006/relationships/tags" Target="../tags/tag568.xml"/><Relationship Id="rId80" Type="http://schemas.openxmlformats.org/officeDocument/2006/relationships/tags" Target="../tags/tag567.xml"/><Relationship Id="rId8" Type="http://schemas.openxmlformats.org/officeDocument/2006/relationships/tags" Target="../tags/tag495.xml"/><Relationship Id="rId79" Type="http://schemas.openxmlformats.org/officeDocument/2006/relationships/tags" Target="../tags/tag566.xml"/><Relationship Id="rId78" Type="http://schemas.openxmlformats.org/officeDocument/2006/relationships/tags" Target="../tags/tag565.xml"/><Relationship Id="rId77" Type="http://schemas.openxmlformats.org/officeDocument/2006/relationships/tags" Target="../tags/tag564.xml"/><Relationship Id="rId76" Type="http://schemas.openxmlformats.org/officeDocument/2006/relationships/tags" Target="../tags/tag563.xml"/><Relationship Id="rId75" Type="http://schemas.openxmlformats.org/officeDocument/2006/relationships/tags" Target="../tags/tag562.xml"/><Relationship Id="rId74" Type="http://schemas.openxmlformats.org/officeDocument/2006/relationships/tags" Target="../tags/tag561.xml"/><Relationship Id="rId73" Type="http://schemas.openxmlformats.org/officeDocument/2006/relationships/tags" Target="../tags/tag560.xml"/><Relationship Id="rId72" Type="http://schemas.openxmlformats.org/officeDocument/2006/relationships/tags" Target="../tags/tag559.xml"/><Relationship Id="rId71" Type="http://schemas.openxmlformats.org/officeDocument/2006/relationships/tags" Target="../tags/tag558.xml"/><Relationship Id="rId70" Type="http://schemas.openxmlformats.org/officeDocument/2006/relationships/tags" Target="../tags/tag557.xml"/><Relationship Id="rId7" Type="http://schemas.openxmlformats.org/officeDocument/2006/relationships/tags" Target="../tags/tag494.xml"/><Relationship Id="rId69" Type="http://schemas.openxmlformats.org/officeDocument/2006/relationships/tags" Target="../tags/tag556.xml"/><Relationship Id="rId68" Type="http://schemas.openxmlformats.org/officeDocument/2006/relationships/tags" Target="../tags/tag555.xml"/><Relationship Id="rId67" Type="http://schemas.openxmlformats.org/officeDocument/2006/relationships/tags" Target="../tags/tag554.xml"/><Relationship Id="rId66" Type="http://schemas.openxmlformats.org/officeDocument/2006/relationships/tags" Target="../tags/tag553.xml"/><Relationship Id="rId65" Type="http://schemas.openxmlformats.org/officeDocument/2006/relationships/tags" Target="../tags/tag552.xml"/><Relationship Id="rId64" Type="http://schemas.openxmlformats.org/officeDocument/2006/relationships/tags" Target="../tags/tag551.xml"/><Relationship Id="rId63" Type="http://schemas.openxmlformats.org/officeDocument/2006/relationships/tags" Target="../tags/tag550.xml"/><Relationship Id="rId62" Type="http://schemas.openxmlformats.org/officeDocument/2006/relationships/tags" Target="../tags/tag549.xml"/><Relationship Id="rId61" Type="http://schemas.openxmlformats.org/officeDocument/2006/relationships/tags" Target="../tags/tag548.xml"/><Relationship Id="rId60" Type="http://schemas.openxmlformats.org/officeDocument/2006/relationships/tags" Target="../tags/tag547.xml"/><Relationship Id="rId6" Type="http://schemas.openxmlformats.org/officeDocument/2006/relationships/tags" Target="../tags/tag493.xml"/><Relationship Id="rId59" Type="http://schemas.openxmlformats.org/officeDocument/2006/relationships/tags" Target="../tags/tag546.xml"/><Relationship Id="rId58" Type="http://schemas.openxmlformats.org/officeDocument/2006/relationships/tags" Target="../tags/tag545.xml"/><Relationship Id="rId57" Type="http://schemas.openxmlformats.org/officeDocument/2006/relationships/tags" Target="../tags/tag544.xml"/><Relationship Id="rId56" Type="http://schemas.openxmlformats.org/officeDocument/2006/relationships/tags" Target="../tags/tag543.xml"/><Relationship Id="rId55" Type="http://schemas.openxmlformats.org/officeDocument/2006/relationships/tags" Target="../tags/tag542.xml"/><Relationship Id="rId54" Type="http://schemas.openxmlformats.org/officeDocument/2006/relationships/tags" Target="../tags/tag541.xml"/><Relationship Id="rId53" Type="http://schemas.openxmlformats.org/officeDocument/2006/relationships/tags" Target="../tags/tag540.xml"/><Relationship Id="rId52" Type="http://schemas.openxmlformats.org/officeDocument/2006/relationships/tags" Target="../tags/tag539.xml"/><Relationship Id="rId51" Type="http://schemas.openxmlformats.org/officeDocument/2006/relationships/tags" Target="../tags/tag538.xml"/><Relationship Id="rId50" Type="http://schemas.openxmlformats.org/officeDocument/2006/relationships/tags" Target="../tags/tag537.xml"/><Relationship Id="rId5" Type="http://schemas.openxmlformats.org/officeDocument/2006/relationships/tags" Target="../tags/tag492.xml"/><Relationship Id="rId49" Type="http://schemas.openxmlformats.org/officeDocument/2006/relationships/tags" Target="../tags/tag536.xml"/><Relationship Id="rId48" Type="http://schemas.openxmlformats.org/officeDocument/2006/relationships/tags" Target="../tags/tag535.xml"/><Relationship Id="rId47" Type="http://schemas.openxmlformats.org/officeDocument/2006/relationships/tags" Target="../tags/tag534.xml"/><Relationship Id="rId46" Type="http://schemas.openxmlformats.org/officeDocument/2006/relationships/tags" Target="../tags/tag533.xml"/><Relationship Id="rId45" Type="http://schemas.openxmlformats.org/officeDocument/2006/relationships/tags" Target="../tags/tag532.xml"/><Relationship Id="rId44" Type="http://schemas.openxmlformats.org/officeDocument/2006/relationships/tags" Target="../tags/tag531.xml"/><Relationship Id="rId43" Type="http://schemas.openxmlformats.org/officeDocument/2006/relationships/tags" Target="../tags/tag530.xml"/><Relationship Id="rId42" Type="http://schemas.openxmlformats.org/officeDocument/2006/relationships/tags" Target="../tags/tag529.xml"/><Relationship Id="rId41" Type="http://schemas.openxmlformats.org/officeDocument/2006/relationships/tags" Target="../tags/tag528.xml"/><Relationship Id="rId40" Type="http://schemas.openxmlformats.org/officeDocument/2006/relationships/tags" Target="../tags/tag527.xml"/><Relationship Id="rId4" Type="http://schemas.openxmlformats.org/officeDocument/2006/relationships/tags" Target="../tags/tag491.xml"/><Relationship Id="rId39" Type="http://schemas.openxmlformats.org/officeDocument/2006/relationships/tags" Target="../tags/tag526.xml"/><Relationship Id="rId38" Type="http://schemas.openxmlformats.org/officeDocument/2006/relationships/tags" Target="../tags/tag525.xml"/><Relationship Id="rId37" Type="http://schemas.openxmlformats.org/officeDocument/2006/relationships/tags" Target="../tags/tag524.xml"/><Relationship Id="rId36" Type="http://schemas.openxmlformats.org/officeDocument/2006/relationships/tags" Target="../tags/tag523.xml"/><Relationship Id="rId35" Type="http://schemas.openxmlformats.org/officeDocument/2006/relationships/tags" Target="../tags/tag522.xml"/><Relationship Id="rId34" Type="http://schemas.openxmlformats.org/officeDocument/2006/relationships/tags" Target="../tags/tag521.xml"/><Relationship Id="rId33" Type="http://schemas.openxmlformats.org/officeDocument/2006/relationships/tags" Target="../tags/tag520.xml"/><Relationship Id="rId32" Type="http://schemas.openxmlformats.org/officeDocument/2006/relationships/tags" Target="../tags/tag519.xml"/><Relationship Id="rId31" Type="http://schemas.openxmlformats.org/officeDocument/2006/relationships/tags" Target="../tags/tag518.xml"/><Relationship Id="rId30" Type="http://schemas.openxmlformats.org/officeDocument/2006/relationships/tags" Target="../tags/tag517.xml"/><Relationship Id="rId3" Type="http://schemas.openxmlformats.org/officeDocument/2006/relationships/image" Target="../media/image11.png"/><Relationship Id="rId29" Type="http://schemas.openxmlformats.org/officeDocument/2006/relationships/tags" Target="../tags/tag516.xml"/><Relationship Id="rId280" Type="http://schemas.openxmlformats.org/officeDocument/2006/relationships/notesSlide" Target="../notesSlides/notesSlide26.xml"/><Relationship Id="rId28" Type="http://schemas.openxmlformats.org/officeDocument/2006/relationships/tags" Target="../tags/tag515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64.xml"/><Relationship Id="rId277" Type="http://schemas.openxmlformats.org/officeDocument/2006/relationships/tags" Target="../tags/tag763.xml"/><Relationship Id="rId276" Type="http://schemas.openxmlformats.org/officeDocument/2006/relationships/tags" Target="../tags/tag762.xml"/><Relationship Id="rId275" Type="http://schemas.openxmlformats.org/officeDocument/2006/relationships/tags" Target="../tags/tag761.xml"/><Relationship Id="rId274" Type="http://schemas.openxmlformats.org/officeDocument/2006/relationships/tags" Target="../tags/tag760.xml"/><Relationship Id="rId273" Type="http://schemas.openxmlformats.org/officeDocument/2006/relationships/tags" Target="../tags/tag759.xml"/><Relationship Id="rId272" Type="http://schemas.openxmlformats.org/officeDocument/2006/relationships/tags" Target="../tags/tag758.xml"/><Relationship Id="rId271" Type="http://schemas.openxmlformats.org/officeDocument/2006/relationships/tags" Target="../tags/tag757.xml"/><Relationship Id="rId270" Type="http://schemas.openxmlformats.org/officeDocument/2006/relationships/tags" Target="../tags/tag756.xml"/><Relationship Id="rId27" Type="http://schemas.openxmlformats.org/officeDocument/2006/relationships/tags" Target="../tags/tag514.xml"/><Relationship Id="rId269" Type="http://schemas.openxmlformats.org/officeDocument/2006/relationships/tags" Target="../tags/tag755.xml"/><Relationship Id="rId268" Type="http://schemas.openxmlformats.org/officeDocument/2006/relationships/tags" Target="../tags/tag754.xml"/><Relationship Id="rId267" Type="http://schemas.openxmlformats.org/officeDocument/2006/relationships/image" Target="../media/image61.png"/><Relationship Id="rId266" Type="http://schemas.openxmlformats.org/officeDocument/2006/relationships/tags" Target="../tags/tag753.xml"/><Relationship Id="rId265" Type="http://schemas.openxmlformats.org/officeDocument/2006/relationships/tags" Target="../tags/tag752.xml"/><Relationship Id="rId264" Type="http://schemas.openxmlformats.org/officeDocument/2006/relationships/tags" Target="../tags/tag751.xml"/><Relationship Id="rId263" Type="http://schemas.openxmlformats.org/officeDocument/2006/relationships/tags" Target="../tags/tag750.xml"/><Relationship Id="rId262" Type="http://schemas.openxmlformats.org/officeDocument/2006/relationships/tags" Target="../tags/tag749.xml"/><Relationship Id="rId261" Type="http://schemas.openxmlformats.org/officeDocument/2006/relationships/tags" Target="../tags/tag748.xml"/><Relationship Id="rId260" Type="http://schemas.openxmlformats.org/officeDocument/2006/relationships/tags" Target="../tags/tag747.xml"/><Relationship Id="rId26" Type="http://schemas.openxmlformats.org/officeDocument/2006/relationships/tags" Target="../tags/tag513.xml"/><Relationship Id="rId259" Type="http://schemas.openxmlformats.org/officeDocument/2006/relationships/tags" Target="../tags/tag746.xml"/><Relationship Id="rId258" Type="http://schemas.openxmlformats.org/officeDocument/2006/relationships/tags" Target="../tags/tag745.xml"/><Relationship Id="rId257" Type="http://schemas.openxmlformats.org/officeDocument/2006/relationships/tags" Target="../tags/tag744.xml"/><Relationship Id="rId256" Type="http://schemas.openxmlformats.org/officeDocument/2006/relationships/tags" Target="../tags/tag743.xml"/><Relationship Id="rId255" Type="http://schemas.openxmlformats.org/officeDocument/2006/relationships/tags" Target="../tags/tag742.xml"/><Relationship Id="rId254" Type="http://schemas.openxmlformats.org/officeDocument/2006/relationships/tags" Target="../tags/tag741.xml"/><Relationship Id="rId253" Type="http://schemas.openxmlformats.org/officeDocument/2006/relationships/tags" Target="../tags/tag740.xml"/><Relationship Id="rId252" Type="http://schemas.openxmlformats.org/officeDocument/2006/relationships/tags" Target="../tags/tag739.xml"/><Relationship Id="rId251" Type="http://schemas.openxmlformats.org/officeDocument/2006/relationships/tags" Target="../tags/tag738.xml"/><Relationship Id="rId250" Type="http://schemas.openxmlformats.org/officeDocument/2006/relationships/tags" Target="../tags/tag737.xml"/><Relationship Id="rId25" Type="http://schemas.openxmlformats.org/officeDocument/2006/relationships/tags" Target="../tags/tag512.xml"/><Relationship Id="rId249" Type="http://schemas.openxmlformats.org/officeDocument/2006/relationships/tags" Target="../tags/tag736.xml"/><Relationship Id="rId248" Type="http://schemas.openxmlformats.org/officeDocument/2006/relationships/tags" Target="../tags/tag735.xml"/><Relationship Id="rId247" Type="http://schemas.openxmlformats.org/officeDocument/2006/relationships/tags" Target="../tags/tag734.xml"/><Relationship Id="rId246" Type="http://schemas.openxmlformats.org/officeDocument/2006/relationships/tags" Target="../tags/tag733.xml"/><Relationship Id="rId245" Type="http://schemas.openxmlformats.org/officeDocument/2006/relationships/tags" Target="../tags/tag732.xml"/><Relationship Id="rId244" Type="http://schemas.openxmlformats.org/officeDocument/2006/relationships/tags" Target="../tags/tag731.xml"/><Relationship Id="rId243" Type="http://schemas.openxmlformats.org/officeDocument/2006/relationships/tags" Target="../tags/tag730.xml"/><Relationship Id="rId242" Type="http://schemas.openxmlformats.org/officeDocument/2006/relationships/tags" Target="../tags/tag729.xml"/><Relationship Id="rId241" Type="http://schemas.openxmlformats.org/officeDocument/2006/relationships/tags" Target="../tags/tag728.xml"/><Relationship Id="rId240" Type="http://schemas.openxmlformats.org/officeDocument/2006/relationships/tags" Target="../tags/tag727.xml"/><Relationship Id="rId24" Type="http://schemas.openxmlformats.org/officeDocument/2006/relationships/tags" Target="../tags/tag511.xml"/><Relationship Id="rId239" Type="http://schemas.openxmlformats.org/officeDocument/2006/relationships/tags" Target="../tags/tag726.xml"/><Relationship Id="rId238" Type="http://schemas.openxmlformats.org/officeDocument/2006/relationships/tags" Target="../tags/tag725.xml"/><Relationship Id="rId237" Type="http://schemas.openxmlformats.org/officeDocument/2006/relationships/tags" Target="../tags/tag724.xml"/><Relationship Id="rId236" Type="http://schemas.openxmlformats.org/officeDocument/2006/relationships/tags" Target="../tags/tag723.xml"/><Relationship Id="rId235" Type="http://schemas.openxmlformats.org/officeDocument/2006/relationships/tags" Target="../tags/tag722.xml"/><Relationship Id="rId234" Type="http://schemas.openxmlformats.org/officeDocument/2006/relationships/tags" Target="../tags/tag721.xml"/><Relationship Id="rId233" Type="http://schemas.openxmlformats.org/officeDocument/2006/relationships/tags" Target="../tags/tag720.xml"/><Relationship Id="rId232" Type="http://schemas.openxmlformats.org/officeDocument/2006/relationships/tags" Target="../tags/tag719.xml"/><Relationship Id="rId231" Type="http://schemas.openxmlformats.org/officeDocument/2006/relationships/tags" Target="../tags/tag718.xml"/><Relationship Id="rId230" Type="http://schemas.openxmlformats.org/officeDocument/2006/relationships/tags" Target="../tags/tag717.xml"/><Relationship Id="rId23" Type="http://schemas.openxmlformats.org/officeDocument/2006/relationships/tags" Target="../tags/tag510.xml"/><Relationship Id="rId229" Type="http://schemas.openxmlformats.org/officeDocument/2006/relationships/tags" Target="../tags/tag716.xml"/><Relationship Id="rId228" Type="http://schemas.openxmlformats.org/officeDocument/2006/relationships/tags" Target="../tags/tag715.xml"/><Relationship Id="rId227" Type="http://schemas.openxmlformats.org/officeDocument/2006/relationships/tags" Target="../tags/tag714.xml"/><Relationship Id="rId226" Type="http://schemas.openxmlformats.org/officeDocument/2006/relationships/tags" Target="../tags/tag713.xml"/><Relationship Id="rId225" Type="http://schemas.openxmlformats.org/officeDocument/2006/relationships/tags" Target="../tags/tag712.xml"/><Relationship Id="rId224" Type="http://schemas.openxmlformats.org/officeDocument/2006/relationships/tags" Target="../tags/tag711.xml"/><Relationship Id="rId223" Type="http://schemas.openxmlformats.org/officeDocument/2006/relationships/tags" Target="../tags/tag710.xml"/><Relationship Id="rId222" Type="http://schemas.openxmlformats.org/officeDocument/2006/relationships/tags" Target="../tags/tag709.xml"/><Relationship Id="rId221" Type="http://schemas.openxmlformats.org/officeDocument/2006/relationships/tags" Target="../tags/tag708.xml"/><Relationship Id="rId220" Type="http://schemas.openxmlformats.org/officeDocument/2006/relationships/tags" Target="../tags/tag707.xml"/><Relationship Id="rId22" Type="http://schemas.openxmlformats.org/officeDocument/2006/relationships/tags" Target="../tags/tag509.xml"/><Relationship Id="rId219" Type="http://schemas.openxmlformats.org/officeDocument/2006/relationships/tags" Target="../tags/tag706.xml"/><Relationship Id="rId218" Type="http://schemas.openxmlformats.org/officeDocument/2006/relationships/tags" Target="../tags/tag705.xml"/><Relationship Id="rId217" Type="http://schemas.openxmlformats.org/officeDocument/2006/relationships/tags" Target="../tags/tag704.xml"/><Relationship Id="rId216" Type="http://schemas.openxmlformats.org/officeDocument/2006/relationships/tags" Target="../tags/tag703.xml"/><Relationship Id="rId215" Type="http://schemas.openxmlformats.org/officeDocument/2006/relationships/tags" Target="../tags/tag702.xml"/><Relationship Id="rId214" Type="http://schemas.openxmlformats.org/officeDocument/2006/relationships/tags" Target="../tags/tag701.xml"/><Relationship Id="rId213" Type="http://schemas.openxmlformats.org/officeDocument/2006/relationships/tags" Target="../tags/tag700.xml"/><Relationship Id="rId212" Type="http://schemas.openxmlformats.org/officeDocument/2006/relationships/tags" Target="../tags/tag699.xml"/><Relationship Id="rId211" Type="http://schemas.openxmlformats.org/officeDocument/2006/relationships/tags" Target="../tags/tag698.xml"/><Relationship Id="rId210" Type="http://schemas.openxmlformats.org/officeDocument/2006/relationships/tags" Target="../tags/tag697.xml"/><Relationship Id="rId21" Type="http://schemas.openxmlformats.org/officeDocument/2006/relationships/tags" Target="../tags/tag508.xml"/><Relationship Id="rId209" Type="http://schemas.openxmlformats.org/officeDocument/2006/relationships/tags" Target="../tags/tag696.xml"/><Relationship Id="rId208" Type="http://schemas.openxmlformats.org/officeDocument/2006/relationships/tags" Target="../tags/tag695.xml"/><Relationship Id="rId207" Type="http://schemas.openxmlformats.org/officeDocument/2006/relationships/tags" Target="../tags/tag694.xml"/><Relationship Id="rId206" Type="http://schemas.openxmlformats.org/officeDocument/2006/relationships/tags" Target="../tags/tag693.xml"/><Relationship Id="rId205" Type="http://schemas.openxmlformats.org/officeDocument/2006/relationships/tags" Target="../tags/tag692.xml"/><Relationship Id="rId204" Type="http://schemas.openxmlformats.org/officeDocument/2006/relationships/tags" Target="../tags/tag691.xml"/><Relationship Id="rId203" Type="http://schemas.openxmlformats.org/officeDocument/2006/relationships/tags" Target="../tags/tag690.xml"/><Relationship Id="rId202" Type="http://schemas.openxmlformats.org/officeDocument/2006/relationships/tags" Target="../tags/tag689.xml"/><Relationship Id="rId201" Type="http://schemas.openxmlformats.org/officeDocument/2006/relationships/tags" Target="../tags/tag688.xml"/><Relationship Id="rId200" Type="http://schemas.openxmlformats.org/officeDocument/2006/relationships/tags" Target="../tags/tag687.xml"/><Relationship Id="rId20" Type="http://schemas.openxmlformats.org/officeDocument/2006/relationships/tags" Target="../tags/tag507.xml"/><Relationship Id="rId2" Type="http://schemas.openxmlformats.org/officeDocument/2006/relationships/tags" Target="../tags/tag490.xml"/><Relationship Id="rId199" Type="http://schemas.openxmlformats.org/officeDocument/2006/relationships/tags" Target="../tags/tag686.xml"/><Relationship Id="rId198" Type="http://schemas.openxmlformats.org/officeDocument/2006/relationships/tags" Target="../tags/tag685.xml"/><Relationship Id="rId197" Type="http://schemas.openxmlformats.org/officeDocument/2006/relationships/tags" Target="../tags/tag684.xml"/><Relationship Id="rId196" Type="http://schemas.openxmlformats.org/officeDocument/2006/relationships/tags" Target="../tags/tag683.xml"/><Relationship Id="rId195" Type="http://schemas.openxmlformats.org/officeDocument/2006/relationships/tags" Target="../tags/tag682.xml"/><Relationship Id="rId194" Type="http://schemas.openxmlformats.org/officeDocument/2006/relationships/tags" Target="../tags/tag681.xml"/><Relationship Id="rId193" Type="http://schemas.openxmlformats.org/officeDocument/2006/relationships/tags" Target="../tags/tag680.xml"/><Relationship Id="rId192" Type="http://schemas.openxmlformats.org/officeDocument/2006/relationships/tags" Target="../tags/tag679.xml"/><Relationship Id="rId191" Type="http://schemas.openxmlformats.org/officeDocument/2006/relationships/tags" Target="../tags/tag678.xml"/><Relationship Id="rId190" Type="http://schemas.openxmlformats.org/officeDocument/2006/relationships/tags" Target="../tags/tag677.xml"/><Relationship Id="rId19" Type="http://schemas.openxmlformats.org/officeDocument/2006/relationships/tags" Target="../tags/tag506.xml"/><Relationship Id="rId189" Type="http://schemas.openxmlformats.org/officeDocument/2006/relationships/tags" Target="../tags/tag676.xml"/><Relationship Id="rId188" Type="http://schemas.openxmlformats.org/officeDocument/2006/relationships/tags" Target="../tags/tag675.xml"/><Relationship Id="rId187" Type="http://schemas.openxmlformats.org/officeDocument/2006/relationships/tags" Target="../tags/tag674.xml"/><Relationship Id="rId186" Type="http://schemas.openxmlformats.org/officeDocument/2006/relationships/tags" Target="../tags/tag673.xml"/><Relationship Id="rId185" Type="http://schemas.openxmlformats.org/officeDocument/2006/relationships/tags" Target="../tags/tag672.xml"/><Relationship Id="rId184" Type="http://schemas.openxmlformats.org/officeDocument/2006/relationships/tags" Target="../tags/tag671.xml"/><Relationship Id="rId183" Type="http://schemas.openxmlformats.org/officeDocument/2006/relationships/tags" Target="../tags/tag670.xml"/><Relationship Id="rId182" Type="http://schemas.openxmlformats.org/officeDocument/2006/relationships/tags" Target="../tags/tag669.xml"/><Relationship Id="rId181" Type="http://schemas.openxmlformats.org/officeDocument/2006/relationships/tags" Target="../tags/tag668.xml"/><Relationship Id="rId180" Type="http://schemas.openxmlformats.org/officeDocument/2006/relationships/tags" Target="../tags/tag667.xml"/><Relationship Id="rId18" Type="http://schemas.openxmlformats.org/officeDocument/2006/relationships/tags" Target="../tags/tag505.xml"/><Relationship Id="rId179" Type="http://schemas.openxmlformats.org/officeDocument/2006/relationships/tags" Target="../tags/tag666.xml"/><Relationship Id="rId178" Type="http://schemas.openxmlformats.org/officeDocument/2006/relationships/tags" Target="../tags/tag665.xml"/><Relationship Id="rId177" Type="http://schemas.openxmlformats.org/officeDocument/2006/relationships/tags" Target="../tags/tag664.xml"/><Relationship Id="rId176" Type="http://schemas.openxmlformats.org/officeDocument/2006/relationships/tags" Target="../tags/tag663.xml"/><Relationship Id="rId175" Type="http://schemas.openxmlformats.org/officeDocument/2006/relationships/tags" Target="../tags/tag662.xml"/><Relationship Id="rId174" Type="http://schemas.openxmlformats.org/officeDocument/2006/relationships/tags" Target="../tags/tag661.xml"/><Relationship Id="rId173" Type="http://schemas.openxmlformats.org/officeDocument/2006/relationships/tags" Target="../tags/tag660.xml"/><Relationship Id="rId172" Type="http://schemas.openxmlformats.org/officeDocument/2006/relationships/tags" Target="../tags/tag659.xml"/><Relationship Id="rId171" Type="http://schemas.openxmlformats.org/officeDocument/2006/relationships/tags" Target="../tags/tag658.xml"/><Relationship Id="rId170" Type="http://schemas.openxmlformats.org/officeDocument/2006/relationships/tags" Target="../tags/tag657.xml"/><Relationship Id="rId17" Type="http://schemas.openxmlformats.org/officeDocument/2006/relationships/tags" Target="../tags/tag504.xml"/><Relationship Id="rId169" Type="http://schemas.openxmlformats.org/officeDocument/2006/relationships/tags" Target="../tags/tag656.xml"/><Relationship Id="rId168" Type="http://schemas.openxmlformats.org/officeDocument/2006/relationships/tags" Target="../tags/tag655.xml"/><Relationship Id="rId167" Type="http://schemas.openxmlformats.org/officeDocument/2006/relationships/tags" Target="../tags/tag654.xml"/><Relationship Id="rId166" Type="http://schemas.openxmlformats.org/officeDocument/2006/relationships/tags" Target="../tags/tag653.xml"/><Relationship Id="rId165" Type="http://schemas.openxmlformats.org/officeDocument/2006/relationships/tags" Target="../tags/tag652.xml"/><Relationship Id="rId164" Type="http://schemas.openxmlformats.org/officeDocument/2006/relationships/tags" Target="../tags/tag651.xml"/><Relationship Id="rId163" Type="http://schemas.openxmlformats.org/officeDocument/2006/relationships/tags" Target="../tags/tag650.xml"/><Relationship Id="rId162" Type="http://schemas.openxmlformats.org/officeDocument/2006/relationships/tags" Target="../tags/tag649.xml"/><Relationship Id="rId161" Type="http://schemas.openxmlformats.org/officeDocument/2006/relationships/tags" Target="../tags/tag648.xml"/><Relationship Id="rId160" Type="http://schemas.openxmlformats.org/officeDocument/2006/relationships/tags" Target="../tags/tag647.xml"/><Relationship Id="rId16" Type="http://schemas.openxmlformats.org/officeDocument/2006/relationships/tags" Target="../tags/tag503.xml"/><Relationship Id="rId159" Type="http://schemas.openxmlformats.org/officeDocument/2006/relationships/tags" Target="../tags/tag646.xml"/><Relationship Id="rId158" Type="http://schemas.openxmlformats.org/officeDocument/2006/relationships/tags" Target="../tags/tag645.xml"/><Relationship Id="rId157" Type="http://schemas.openxmlformats.org/officeDocument/2006/relationships/tags" Target="../tags/tag644.xml"/><Relationship Id="rId156" Type="http://schemas.openxmlformats.org/officeDocument/2006/relationships/tags" Target="../tags/tag643.xml"/><Relationship Id="rId155" Type="http://schemas.openxmlformats.org/officeDocument/2006/relationships/tags" Target="../tags/tag642.xml"/><Relationship Id="rId154" Type="http://schemas.openxmlformats.org/officeDocument/2006/relationships/tags" Target="../tags/tag641.xml"/><Relationship Id="rId153" Type="http://schemas.openxmlformats.org/officeDocument/2006/relationships/tags" Target="../tags/tag640.xml"/><Relationship Id="rId152" Type="http://schemas.openxmlformats.org/officeDocument/2006/relationships/tags" Target="../tags/tag639.xml"/><Relationship Id="rId151" Type="http://schemas.openxmlformats.org/officeDocument/2006/relationships/tags" Target="../tags/tag638.xml"/><Relationship Id="rId150" Type="http://schemas.openxmlformats.org/officeDocument/2006/relationships/tags" Target="../tags/tag637.xml"/><Relationship Id="rId15" Type="http://schemas.openxmlformats.org/officeDocument/2006/relationships/tags" Target="../tags/tag502.xml"/><Relationship Id="rId149" Type="http://schemas.openxmlformats.org/officeDocument/2006/relationships/tags" Target="../tags/tag636.xml"/><Relationship Id="rId148" Type="http://schemas.openxmlformats.org/officeDocument/2006/relationships/tags" Target="../tags/tag635.xml"/><Relationship Id="rId147" Type="http://schemas.openxmlformats.org/officeDocument/2006/relationships/tags" Target="../tags/tag634.xml"/><Relationship Id="rId146" Type="http://schemas.openxmlformats.org/officeDocument/2006/relationships/tags" Target="../tags/tag633.xml"/><Relationship Id="rId145" Type="http://schemas.openxmlformats.org/officeDocument/2006/relationships/tags" Target="../tags/tag632.xml"/><Relationship Id="rId144" Type="http://schemas.openxmlformats.org/officeDocument/2006/relationships/tags" Target="../tags/tag631.xml"/><Relationship Id="rId143" Type="http://schemas.openxmlformats.org/officeDocument/2006/relationships/tags" Target="../tags/tag630.xml"/><Relationship Id="rId142" Type="http://schemas.openxmlformats.org/officeDocument/2006/relationships/tags" Target="../tags/tag629.xml"/><Relationship Id="rId141" Type="http://schemas.openxmlformats.org/officeDocument/2006/relationships/tags" Target="../tags/tag628.xml"/><Relationship Id="rId140" Type="http://schemas.openxmlformats.org/officeDocument/2006/relationships/tags" Target="../tags/tag627.xml"/><Relationship Id="rId14" Type="http://schemas.openxmlformats.org/officeDocument/2006/relationships/tags" Target="../tags/tag501.xml"/><Relationship Id="rId139" Type="http://schemas.openxmlformats.org/officeDocument/2006/relationships/tags" Target="../tags/tag626.xml"/><Relationship Id="rId138" Type="http://schemas.openxmlformats.org/officeDocument/2006/relationships/tags" Target="../tags/tag625.xml"/><Relationship Id="rId137" Type="http://schemas.openxmlformats.org/officeDocument/2006/relationships/tags" Target="../tags/tag624.xml"/><Relationship Id="rId136" Type="http://schemas.openxmlformats.org/officeDocument/2006/relationships/tags" Target="../tags/tag623.xml"/><Relationship Id="rId135" Type="http://schemas.openxmlformats.org/officeDocument/2006/relationships/tags" Target="../tags/tag622.xml"/><Relationship Id="rId134" Type="http://schemas.openxmlformats.org/officeDocument/2006/relationships/tags" Target="../tags/tag621.xml"/><Relationship Id="rId133" Type="http://schemas.openxmlformats.org/officeDocument/2006/relationships/tags" Target="../tags/tag620.xml"/><Relationship Id="rId132" Type="http://schemas.openxmlformats.org/officeDocument/2006/relationships/tags" Target="../tags/tag619.xml"/><Relationship Id="rId131" Type="http://schemas.openxmlformats.org/officeDocument/2006/relationships/tags" Target="../tags/tag618.xml"/><Relationship Id="rId130" Type="http://schemas.openxmlformats.org/officeDocument/2006/relationships/tags" Target="../tags/tag617.xml"/><Relationship Id="rId13" Type="http://schemas.openxmlformats.org/officeDocument/2006/relationships/tags" Target="../tags/tag500.xml"/><Relationship Id="rId129" Type="http://schemas.openxmlformats.org/officeDocument/2006/relationships/tags" Target="../tags/tag616.xml"/><Relationship Id="rId128" Type="http://schemas.openxmlformats.org/officeDocument/2006/relationships/tags" Target="../tags/tag615.xml"/><Relationship Id="rId127" Type="http://schemas.openxmlformats.org/officeDocument/2006/relationships/tags" Target="../tags/tag614.xml"/><Relationship Id="rId126" Type="http://schemas.openxmlformats.org/officeDocument/2006/relationships/tags" Target="../tags/tag613.xml"/><Relationship Id="rId125" Type="http://schemas.openxmlformats.org/officeDocument/2006/relationships/tags" Target="../tags/tag612.xml"/><Relationship Id="rId124" Type="http://schemas.openxmlformats.org/officeDocument/2006/relationships/tags" Target="../tags/tag611.xml"/><Relationship Id="rId123" Type="http://schemas.openxmlformats.org/officeDocument/2006/relationships/tags" Target="../tags/tag610.xml"/><Relationship Id="rId122" Type="http://schemas.openxmlformats.org/officeDocument/2006/relationships/tags" Target="../tags/tag609.xml"/><Relationship Id="rId121" Type="http://schemas.openxmlformats.org/officeDocument/2006/relationships/tags" Target="../tags/tag608.xml"/><Relationship Id="rId120" Type="http://schemas.openxmlformats.org/officeDocument/2006/relationships/tags" Target="../tags/tag607.xml"/><Relationship Id="rId12" Type="http://schemas.openxmlformats.org/officeDocument/2006/relationships/tags" Target="../tags/tag499.xml"/><Relationship Id="rId119" Type="http://schemas.openxmlformats.org/officeDocument/2006/relationships/tags" Target="../tags/tag606.xml"/><Relationship Id="rId118" Type="http://schemas.openxmlformats.org/officeDocument/2006/relationships/tags" Target="../tags/tag605.xml"/><Relationship Id="rId117" Type="http://schemas.openxmlformats.org/officeDocument/2006/relationships/tags" Target="../tags/tag604.xml"/><Relationship Id="rId116" Type="http://schemas.openxmlformats.org/officeDocument/2006/relationships/tags" Target="../tags/tag603.xml"/><Relationship Id="rId115" Type="http://schemas.openxmlformats.org/officeDocument/2006/relationships/tags" Target="../tags/tag602.xml"/><Relationship Id="rId114" Type="http://schemas.openxmlformats.org/officeDocument/2006/relationships/tags" Target="../tags/tag601.xml"/><Relationship Id="rId113" Type="http://schemas.openxmlformats.org/officeDocument/2006/relationships/tags" Target="../tags/tag600.xml"/><Relationship Id="rId112" Type="http://schemas.openxmlformats.org/officeDocument/2006/relationships/tags" Target="../tags/tag599.xml"/><Relationship Id="rId111" Type="http://schemas.openxmlformats.org/officeDocument/2006/relationships/tags" Target="../tags/tag598.xml"/><Relationship Id="rId110" Type="http://schemas.openxmlformats.org/officeDocument/2006/relationships/tags" Target="../tags/tag597.xml"/><Relationship Id="rId11" Type="http://schemas.openxmlformats.org/officeDocument/2006/relationships/tags" Target="../tags/tag498.xml"/><Relationship Id="rId109" Type="http://schemas.openxmlformats.org/officeDocument/2006/relationships/tags" Target="../tags/tag596.xml"/><Relationship Id="rId108" Type="http://schemas.openxmlformats.org/officeDocument/2006/relationships/tags" Target="../tags/tag595.xml"/><Relationship Id="rId107" Type="http://schemas.openxmlformats.org/officeDocument/2006/relationships/tags" Target="../tags/tag594.xml"/><Relationship Id="rId106" Type="http://schemas.openxmlformats.org/officeDocument/2006/relationships/tags" Target="../tags/tag593.xml"/><Relationship Id="rId105" Type="http://schemas.openxmlformats.org/officeDocument/2006/relationships/tags" Target="../tags/tag592.xml"/><Relationship Id="rId104" Type="http://schemas.openxmlformats.org/officeDocument/2006/relationships/tags" Target="../tags/tag591.xml"/><Relationship Id="rId103" Type="http://schemas.openxmlformats.org/officeDocument/2006/relationships/tags" Target="../tags/tag590.xml"/><Relationship Id="rId102" Type="http://schemas.openxmlformats.org/officeDocument/2006/relationships/tags" Target="../tags/tag589.xml"/><Relationship Id="rId101" Type="http://schemas.openxmlformats.org/officeDocument/2006/relationships/tags" Target="../tags/tag588.xml"/><Relationship Id="rId100" Type="http://schemas.openxmlformats.org/officeDocument/2006/relationships/tags" Target="../tags/tag587.xml"/><Relationship Id="rId10" Type="http://schemas.openxmlformats.org/officeDocument/2006/relationships/tags" Target="../tags/tag497.xml"/><Relationship Id="rId1" Type="http://schemas.openxmlformats.org/officeDocument/2006/relationships/tags" Target="../tags/tag48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863.xml"/><Relationship Id="rId98" Type="http://schemas.openxmlformats.org/officeDocument/2006/relationships/tags" Target="../tags/tag862.xml"/><Relationship Id="rId97" Type="http://schemas.openxmlformats.org/officeDocument/2006/relationships/tags" Target="../tags/tag861.xml"/><Relationship Id="rId96" Type="http://schemas.openxmlformats.org/officeDocument/2006/relationships/tags" Target="../tags/tag860.xml"/><Relationship Id="rId95" Type="http://schemas.openxmlformats.org/officeDocument/2006/relationships/tags" Target="../tags/tag859.xml"/><Relationship Id="rId94" Type="http://schemas.openxmlformats.org/officeDocument/2006/relationships/tags" Target="../tags/tag858.xml"/><Relationship Id="rId93" Type="http://schemas.openxmlformats.org/officeDocument/2006/relationships/tags" Target="../tags/tag857.xml"/><Relationship Id="rId92" Type="http://schemas.openxmlformats.org/officeDocument/2006/relationships/tags" Target="../tags/tag856.xml"/><Relationship Id="rId91" Type="http://schemas.openxmlformats.org/officeDocument/2006/relationships/tags" Target="../tags/tag855.xml"/><Relationship Id="rId90" Type="http://schemas.openxmlformats.org/officeDocument/2006/relationships/tags" Target="../tags/tag854.xml"/><Relationship Id="rId9" Type="http://schemas.openxmlformats.org/officeDocument/2006/relationships/tags" Target="../tags/tag773.xml"/><Relationship Id="rId89" Type="http://schemas.openxmlformats.org/officeDocument/2006/relationships/tags" Target="../tags/tag853.xml"/><Relationship Id="rId88" Type="http://schemas.openxmlformats.org/officeDocument/2006/relationships/tags" Target="../tags/tag852.xml"/><Relationship Id="rId87" Type="http://schemas.openxmlformats.org/officeDocument/2006/relationships/tags" Target="../tags/tag851.xml"/><Relationship Id="rId86" Type="http://schemas.openxmlformats.org/officeDocument/2006/relationships/tags" Target="../tags/tag850.xml"/><Relationship Id="rId85" Type="http://schemas.openxmlformats.org/officeDocument/2006/relationships/tags" Target="../tags/tag849.xml"/><Relationship Id="rId84" Type="http://schemas.openxmlformats.org/officeDocument/2006/relationships/tags" Target="../tags/tag848.xml"/><Relationship Id="rId83" Type="http://schemas.openxmlformats.org/officeDocument/2006/relationships/tags" Target="../tags/tag847.xml"/><Relationship Id="rId82" Type="http://schemas.openxmlformats.org/officeDocument/2006/relationships/tags" Target="../tags/tag846.xml"/><Relationship Id="rId81" Type="http://schemas.openxmlformats.org/officeDocument/2006/relationships/tags" Target="../tags/tag845.xml"/><Relationship Id="rId80" Type="http://schemas.openxmlformats.org/officeDocument/2006/relationships/tags" Target="../tags/tag844.xml"/><Relationship Id="rId8" Type="http://schemas.openxmlformats.org/officeDocument/2006/relationships/tags" Target="../tags/tag772.xml"/><Relationship Id="rId79" Type="http://schemas.openxmlformats.org/officeDocument/2006/relationships/tags" Target="../tags/tag843.xml"/><Relationship Id="rId78" Type="http://schemas.openxmlformats.org/officeDocument/2006/relationships/tags" Target="../tags/tag842.xml"/><Relationship Id="rId77" Type="http://schemas.openxmlformats.org/officeDocument/2006/relationships/tags" Target="../tags/tag841.xml"/><Relationship Id="rId76" Type="http://schemas.openxmlformats.org/officeDocument/2006/relationships/tags" Target="../tags/tag840.xml"/><Relationship Id="rId75" Type="http://schemas.openxmlformats.org/officeDocument/2006/relationships/tags" Target="../tags/tag839.xml"/><Relationship Id="rId74" Type="http://schemas.openxmlformats.org/officeDocument/2006/relationships/tags" Target="../tags/tag838.xml"/><Relationship Id="rId73" Type="http://schemas.openxmlformats.org/officeDocument/2006/relationships/tags" Target="../tags/tag837.xml"/><Relationship Id="rId72" Type="http://schemas.openxmlformats.org/officeDocument/2006/relationships/tags" Target="../tags/tag836.xml"/><Relationship Id="rId71" Type="http://schemas.openxmlformats.org/officeDocument/2006/relationships/tags" Target="../tags/tag835.xml"/><Relationship Id="rId70" Type="http://schemas.openxmlformats.org/officeDocument/2006/relationships/tags" Target="../tags/tag834.xml"/><Relationship Id="rId7" Type="http://schemas.openxmlformats.org/officeDocument/2006/relationships/tags" Target="../tags/tag771.xml"/><Relationship Id="rId69" Type="http://schemas.openxmlformats.org/officeDocument/2006/relationships/tags" Target="../tags/tag833.xml"/><Relationship Id="rId68" Type="http://schemas.openxmlformats.org/officeDocument/2006/relationships/tags" Target="../tags/tag832.xml"/><Relationship Id="rId67" Type="http://schemas.openxmlformats.org/officeDocument/2006/relationships/tags" Target="../tags/tag831.xml"/><Relationship Id="rId66" Type="http://schemas.openxmlformats.org/officeDocument/2006/relationships/tags" Target="../tags/tag830.xml"/><Relationship Id="rId65" Type="http://schemas.openxmlformats.org/officeDocument/2006/relationships/tags" Target="../tags/tag829.xml"/><Relationship Id="rId64" Type="http://schemas.openxmlformats.org/officeDocument/2006/relationships/tags" Target="../tags/tag828.xml"/><Relationship Id="rId63" Type="http://schemas.openxmlformats.org/officeDocument/2006/relationships/tags" Target="../tags/tag827.xml"/><Relationship Id="rId62" Type="http://schemas.openxmlformats.org/officeDocument/2006/relationships/tags" Target="../tags/tag826.xml"/><Relationship Id="rId61" Type="http://schemas.openxmlformats.org/officeDocument/2006/relationships/tags" Target="../tags/tag825.xml"/><Relationship Id="rId60" Type="http://schemas.openxmlformats.org/officeDocument/2006/relationships/tags" Target="../tags/tag824.xml"/><Relationship Id="rId6" Type="http://schemas.openxmlformats.org/officeDocument/2006/relationships/tags" Target="../tags/tag770.xml"/><Relationship Id="rId59" Type="http://schemas.openxmlformats.org/officeDocument/2006/relationships/tags" Target="../tags/tag823.xml"/><Relationship Id="rId58" Type="http://schemas.openxmlformats.org/officeDocument/2006/relationships/tags" Target="../tags/tag822.xml"/><Relationship Id="rId57" Type="http://schemas.openxmlformats.org/officeDocument/2006/relationships/tags" Target="../tags/tag821.xml"/><Relationship Id="rId56" Type="http://schemas.openxmlformats.org/officeDocument/2006/relationships/tags" Target="../tags/tag820.xml"/><Relationship Id="rId55" Type="http://schemas.openxmlformats.org/officeDocument/2006/relationships/tags" Target="../tags/tag819.xml"/><Relationship Id="rId54" Type="http://schemas.openxmlformats.org/officeDocument/2006/relationships/tags" Target="../tags/tag818.xml"/><Relationship Id="rId53" Type="http://schemas.openxmlformats.org/officeDocument/2006/relationships/tags" Target="../tags/tag817.xml"/><Relationship Id="rId52" Type="http://schemas.openxmlformats.org/officeDocument/2006/relationships/tags" Target="../tags/tag816.xml"/><Relationship Id="rId51" Type="http://schemas.openxmlformats.org/officeDocument/2006/relationships/tags" Target="../tags/tag815.xml"/><Relationship Id="rId50" Type="http://schemas.openxmlformats.org/officeDocument/2006/relationships/tags" Target="../tags/tag814.xml"/><Relationship Id="rId5" Type="http://schemas.openxmlformats.org/officeDocument/2006/relationships/tags" Target="../tags/tag769.xml"/><Relationship Id="rId49" Type="http://schemas.openxmlformats.org/officeDocument/2006/relationships/tags" Target="../tags/tag813.xml"/><Relationship Id="rId48" Type="http://schemas.openxmlformats.org/officeDocument/2006/relationships/tags" Target="../tags/tag812.xml"/><Relationship Id="rId47" Type="http://schemas.openxmlformats.org/officeDocument/2006/relationships/tags" Target="../tags/tag811.xml"/><Relationship Id="rId46" Type="http://schemas.openxmlformats.org/officeDocument/2006/relationships/tags" Target="../tags/tag810.xml"/><Relationship Id="rId45" Type="http://schemas.openxmlformats.org/officeDocument/2006/relationships/tags" Target="../tags/tag809.xml"/><Relationship Id="rId44" Type="http://schemas.openxmlformats.org/officeDocument/2006/relationships/tags" Target="../tags/tag808.xml"/><Relationship Id="rId43" Type="http://schemas.openxmlformats.org/officeDocument/2006/relationships/tags" Target="../tags/tag807.xml"/><Relationship Id="rId42" Type="http://schemas.openxmlformats.org/officeDocument/2006/relationships/tags" Target="../tags/tag806.xml"/><Relationship Id="rId41" Type="http://schemas.openxmlformats.org/officeDocument/2006/relationships/tags" Target="../tags/tag805.xml"/><Relationship Id="rId40" Type="http://schemas.openxmlformats.org/officeDocument/2006/relationships/tags" Target="../tags/tag804.xml"/><Relationship Id="rId4" Type="http://schemas.openxmlformats.org/officeDocument/2006/relationships/tags" Target="../tags/tag768.xml"/><Relationship Id="rId39" Type="http://schemas.openxmlformats.org/officeDocument/2006/relationships/tags" Target="../tags/tag803.xml"/><Relationship Id="rId38" Type="http://schemas.openxmlformats.org/officeDocument/2006/relationships/tags" Target="../tags/tag802.xml"/><Relationship Id="rId37" Type="http://schemas.openxmlformats.org/officeDocument/2006/relationships/tags" Target="../tags/tag801.xml"/><Relationship Id="rId36" Type="http://schemas.openxmlformats.org/officeDocument/2006/relationships/tags" Target="../tags/tag800.xml"/><Relationship Id="rId35" Type="http://schemas.openxmlformats.org/officeDocument/2006/relationships/tags" Target="../tags/tag799.xml"/><Relationship Id="rId34" Type="http://schemas.openxmlformats.org/officeDocument/2006/relationships/tags" Target="../tags/tag798.xml"/><Relationship Id="rId33" Type="http://schemas.openxmlformats.org/officeDocument/2006/relationships/tags" Target="../tags/tag797.xml"/><Relationship Id="rId326" Type="http://schemas.openxmlformats.org/officeDocument/2006/relationships/notesSlide" Target="../notesSlides/notesSlide2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88.xml"/><Relationship Id="rId323" Type="http://schemas.openxmlformats.org/officeDocument/2006/relationships/tags" Target="../tags/tag1087.xml"/><Relationship Id="rId322" Type="http://schemas.openxmlformats.org/officeDocument/2006/relationships/tags" Target="../tags/tag1086.xml"/><Relationship Id="rId321" Type="http://schemas.openxmlformats.org/officeDocument/2006/relationships/tags" Target="../tags/tag1085.xml"/><Relationship Id="rId320" Type="http://schemas.openxmlformats.org/officeDocument/2006/relationships/tags" Target="../tags/tag1084.xml"/><Relationship Id="rId32" Type="http://schemas.openxmlformats.org/officeDocument/2006/relationships/tags" Target="../tags/tag796.xml"/><Relationship Id="rId319" Type="http://schemas.openxmlformats.org/officeDocument/2006/relationships/tags" Target="../tags/tag1083.xml"/><Relationship Id="rId318" Type="http://schemas.openxmlformats.org/officeDocument/2006/relationships/tags" Target="../tags/tag1082.xml"/><Relationship Id="rId317" Type="http://schemas.openxmlformats.org/officeDocument/2006/relationships/tags" Target="../tags/tag1081.xml"/><Relationship Id="rId316" Type="http://schemas.openxmlformats.org/officeDocument/2006/relationships/tags" Target="../tags/tag1080.xml"/><Relationship Id="rId315" Type="http://schemas.openxmlformats.org/officeDocument/2006/relationships/tags" Target="../tags/tag1079.xml"/><Relationship Id="rId314" Type="http://schemas.openxmlformats.org/officeDocument/2006/relationships/tags" Target="../tags/tag1078.xml"/><Relationship Id="rId313" Type="http://schemas.openxmlformats.org/officeDocument/2006/relationships/tags" Target="../tags/tag1077.xml"/><Relationship Id="rId312" Type="http://schemas.openxmlformats.org/officeDocument/2006/relationships/tags" Target="../tags/tag1076.xml"/><Relationship Id="rId311" Type="http://schemas.openxmlformats.org/officeDocument/2006/relationships/tags" Target="../tags/tag1075.xml"/><Relationship Id="rId310" Type="http://schemas.openxmlformats.org/officeDocument/2006/relationships/tags" Target="../tags/tag1074.xml"/><Relationship Id="rId31" Type="http://schemas.openxmlformats.org/officeDocument/2006/relationships/tags" Target="../tags/tag795.xml"/><Relationship Id="rId309" Type="http://schemas.openxmlformats.org/officeDocument/2006/relationships/tags" Target="../tags/tag1073.xml"/><Relationship Id="rId308" Type="http://schemas.openxmlformats.org/officeDocument/2006/relationships/tags" Target="../tags/tag1072.xml"/><Relationship Id="rId307" Type="http://schemas.openxmlformats.org/officeDocument/2006/relationships/tags" Target="../tags/tag1071.xml"/><Relationship Id="rId306" Type="http://schemas.openxmlformats.org/officeDocument/2006/relationships/tags" Target="../tags/tag1070.xml"/><Relationship Id="rId305" Type="http://schemas.openxmlformats.org/officeDocument/2006/relationships/tags" Target="../tags/tag1069.xml"/><Relationship Id="rId304" Type="http://schemas.openxmlformats.org/officeDocument/2006/relationships/tags" Target="../tags/tag1068.xml"/><Relationship Id="rId303" Type="http://schemas.openxmlformats.org/officeDocument/2006/relationships/tags" Target="../tags/tag1067.xml"/><Relationship Id="rId302" Type="http://schemas.openxmlformats.org/officeDocument/2006/relationships/tags" Target="../tags/tag1066.xml"/><Relationship Id="rId301" Type="http://schemas.openxmlformats.org/officeDocument/2006/relationships/tags" Target="../tags/tag1065.xml"/><Relationship Id="rId300" Type="http://schemas.openxmlformats.org/officeDocument/2006/relationships/tags" Target="../tags/tag1064.xml"/><Relationship Id="rId30" Type="http://schemas.openxmlformats.org/officeDocument/2006/relationships/tags" Target="../tags/tag794.xml"/><Relationship Id="rId3" Type="http://schemas.openxmlformats.org/officeDocument/2006/relationships/tags" Target="../tags/tag767.xml"/><Relationship Id="rId299" Type="http://schemas.openxmlformats.org/officeDocument/2006/relationships/tags" Target="../tags/tag1063.xml"/><Relationship Id="rId298" Type="http://schemas.openxmlformats.org/officeDocument/2006/relationships/tags" Target="../tags/tag1062.xml"/><Relationship Id="rId297" Type="http://schemas.openxmlformats.org/officeDocument/2006/relationships/tags" Target="../tags/tag1061.xml"/><Relationship Id="rId296" Type="http://schemas.openxmlformats.org/officeDocument/2006/relationships/tags" Target="../tags/tag1060.xml"/><Relationship Id="rId295" Type="http://schemas.openxmlformats.org/officeDocument/2006/relationships/tags" Target="../tags/tag1059.xml"/><Relationship Id="rId294" Type="http://schemas.openxmlformats.org/officeDocument/2006/relationships/tags" Target="../tags/tag1058.xml"/><Relationship Id="rId293" Type="http://schemas.openxmlformats.org/officeDocument/2006/relationships/tags" Target="../tags/tag1057.xml"/><Relationship Id="rId292" Type="http://schemas.openxmlformats.org/officeDocument/2006/relationships/tags" Target="../tags/tag1056.xml"/><Relationship Id="rId291" Type="http://schemas.openxmlformats.org/officeDocument/2006/relationships/tags" Target="../tags/tag1055.xml"/><Relationship Id="rId290" Type="http://schemas.openxmlformats.org/officeDocument/2006/relationships/tags" Target="../tags/tag1054.xml"/><Relationship Id="rId29" Type="http://schemas.openxmlformats.org/officeDocument/2006/relationships/tags" Target="../tags/tag793.xml"/><Relationship Id="rId289" Type="http://schemas.openxmlformats.org/officeDocument/2006/relationships/tags" Target="../tags/tag1053.xml"/><Relationship Id="rId288" Type="http://schemas.openxmlformats.org/officeDocument/2006/relationships/tags" Target="../tags/tag1052.xml"/><Relationship Id="rId287" Type="http://schemas.openxmlformats.org/officeDocument/2006/relationships/tags" Target="../tags/tag1051.xml"/><Relationship Id="rId286" Type="http://schemas.openxmlformats.org/officeDocument/2006/relationships/tags" Target="../tags/tag1050.xml"/><Relationship Id="rId285" Type="http://schemas.openxmlformats.org/officeDocument/2006/relationships/tags" Target="../tags/tag1049.xml"/><Relationship Id="rId284" Type="http://schemas.openxmlformats.org/officeDocument/2006/relationships/tags" Target="../tags/tag1048.xml"/><Relationship Id="rId283" Type="http://schemas.openxmlformats.org/officeDocument/2006/relationships/tags" Target="../tags/tag1047.xml"/><Relationship Id="rId282" Type="http://schemas.openxmlformats.org/officeDocument/2006/relationships/tags" Target="../tags/tag1046.xml"/><Relationship Id="rId281" Type="http://schemas.openxmlformats.org/officeDocument/2006/relationships/tags" Target="../tags/tag1045.xml"/><Relationship Id="rId280" Type="http://schemas.openxmlformats.org/officeDocument/2006/relationships/tags" Target="../tags/tag1044.xml"/><Relationship Id="rId28" Type="http://schemas.openxmlformats.org/officeDocument/2006/relationships/tags" Target="../tags/tag792.xml"/><Relationship Id="rId279" Type="http://schemas.openxmlformats.org/officeDocument/2006/relationships/tags" Target="../tags/tag1043.xml"/><Relationship Id="rId278" Type="http://schemas.openxmlformats.org/officeDocument/2006/relationships/tags" Target="../tags/tag1042.xml"/><Relationship Id="rId277" Type="http://schemas.openxmlformats.org/officeDocument/2006/relationships/tags" Target="../tags/tag1041.xml"/><Relationship Id="rId276" Type="http://schemas.openxmlformats.org/officeDocument/2006/relationships/tags" Target="../tags/tag1040.xml"/><Relationship Id="rId275" Type="http://schemas.openxmlformats.org/officeDocument/2006/relationships/tags" Target="../tags/tag1039.xml"/><Relationship Id="rId274" Type="http://schemas.openxmlformats.org/officeDocument/2006/relationships/tags" Target="../tags/tag1038.xml"/><Relationship Id="rId273" Type="http://schemas.openxmlformats.org/officeDocument/2006/relationships/tags" Target="../tags/tag1037.xml"/><Relationship Id="rId272" Type="http://schemas.openxmlformats.org/officeDocument/2006/relationships/tags" Target="../tags/tag1036.xml"/><Relationship Id="rId271" Type="http://schemas.openxmlformats.org/officeDocument/2006/relationships/tags" Target="../tags/tag1035.xml"/><Relationship Id="rId270" Type="http://schemas.openxmlformats.org/officeDocument/2006/relationships/tags" Target="../tags/tag1034.xml"/><Relationship Id="rId27" Type="http://schemas.openxmlformats.org/officeDocument/2006/relationships/tags" Target="../tags/tag791.xml"/><Relationship Id="rId269" Type="http://schemas.openxmlformats.org/officeDocument/2006/relationships/tags" Target="../tags/tag1033.xml"/><Relationship Id="rId268" Type="http://schemas.openxmlformats.org/officeDocument/2006/relationships/tags" Target="../tags/tag1032.xml"/><Relationship Id="rId267" Type="http://schemas.openxmlformats.org/officeDocument/2006/relationships/tags" Target="../tags/tag1031.xml"/><Relationship Id="rId266" Type="http://schemas.openxmlformats.org/officeDocument/2006/relationships/tags" Target="../tags/tag1030.xml"/><Relationship Id="rId265" Type="http://schemas.openxmlformats.org/officeDocument/2006/relationships/tags" Target="../tags/tag1029.xml"/><Relationship Id="rId264" Type="http://schemas.openxmlformats.org/officeDocument/2006/relationships/tags" Target="../tags/tag1028.xml"/><Relationship Id="rId263" Type="http://schemas.openxmlformats.org/officeDocument/2006/relationships/tags" Target="../tags/tag1027.xml"/><Relationship Id="rId262" Type="http://schemas.openxmlformats.org/officeDocument/2006/relationships/tags" Target="../tags/tag1026.xml"/><Relationship Id="rId261" Type="http://schemas.openxmlformats.org/officeDocument/2006/relationships/tags" Target="../tags/tag1025.xml"/><Relationship Id="rId260" Type="http://schemas.openxmlformats.org/officeDocument/2006/relationships/tags" Target="../tags/tag1024.xml"/><Relationship Id="rId26" Type="http://schemas.openxmlformats.org/officeDocument/2006/relationships/tags" Target="../tags/tag790.xml"/><Relationship Id="rId259" Type="http://schemas.openxmlformats.org/officeDocument/2006/relationships/tags" Target="../tags/tag1023.xml"/><Relationship Id="rId258" Type="http://schemas.openxmlformats.org/officeDocument/2006/relationships/tags" Target="../tags/tag1022.xml"/><Relationship Id="rId257" Type="http://schemas.openxmlformats.org/officeDocument/2006/relationships/tags" Target="../tags/tag1021.xml"/><Relationship Id="rId256" Type="http://schemas.openxmlformats.org/officeDocument/2006/relationships/tags" Target="../tags/tag1020.xml"/><Relationship Id="rId255" Type="http://schemas.openxmlformats.org/officeDocument/2006/relationships/tags" Target="../tags/tag1019.xml"/><Relationship Id="rId254" Type="http://schemas.openxmlformats.org/officeDocument/2006/relationships/tags" Target="../tags/tag1018.xml"/><Relationship Id="rId253" Type="http://schemas.openxmlformats.org/officeDocument/2006/relationships/tags" Target="../tags/tag1017.xml"/><Relationship Id="rId252" Type="http://schemas.openxmlformats.org/officeDocument/2006/relationships/tags" Target="../tags/tag1016.xml"/><Relationship Id="rId251" Type="http://schemas.openxmlformats.org/officeDocument/2006/relationships/tags" Target="../tags/tag1015.xml"/><Relationship Id="rId250" Type="http://schemas.openxmlformats.org/officeDocument/2006/relationships/tags" Target="../tags/tag1014.xml"/><Relationship Id="rId25" Type="http://schemas.openxmlformats.org/officeDocument/2006/relationships/tags" Target="../tags/tag789.xml"/><Relationship Id="rId249" Type="http://schemas.openxmlformats.org/officeDocument/2006/relationships/tags" Target="../tags/tag1013.xml"/><Relationship Id="rId248" Type="http://schemas.openxmlformats.org/officeDocument/2006/relationships/tags" Target="../tags/tag1012.xml"/><Relationship Id="rId247" Type="http://schemas.openxmlformats.org/officeDocument/2006/relationships/tags" Target="../tags/tag1011.xml"/><Relationship Id="rId246" Type="http://schemas.openxmlformats.org/officeDocument/2006/relationships/tags" Target="../tags/tag1010.xml"/><Relationship Id="rId245" Type="http://schemas.openxmlformats.org/officeDocument/2006/relationships/tags" Target="../tags/tag1009.xml"/><Relationship Id="rId244" Type="http://schemas.openxmlformats.org/officeDocument/2006/relationships/tags" Target="../tags/tag1008.xml"/><Relationship Id="rId243" Type="http://schemas.openxmlformats.org/officeDocument/2006/relationships/tags" Target="../tags/tag1007.xml"/><Relationship Id="rId242" Type="http://schemas.openxmlformats.org/officeDocument/2006/relationships/tags" Target="../tags/tag1006.xml"/><Relationship Id="rId241" Type="http://schemas.openxmlformats.org/officeDocument/2006/relationships/tags" Target="../tags/tag1005.xml"/><Relationship Id="rId240" Type="http://schemas.openxmlformats.org/officeDocument/2006/relationships/tags" Target="../tags/tag1004.xml"/><Relationship Id="rId24" Type="http://schemas.openxmlformats.org/officeDocument/2006/relationships/tags" Target="../tags/tag788.xml"/><Relationship Id="rId239" Type="http://schemas.openxmlformats.org/officeDocument/2006/relationships/tags" Target="../tags/tag1003.xml"/><Relationship Id="rId238" Type="http://schemas.openxmlformats.org/officeDocument/2006/relationships/tags" Target="../tags/tag1002.xml"/><Relationship Id="rId237" Type="http://schemas.openxmlformats.org/officeDocument/2006/relationships/tags" Target="../tags/tag1001.xml"/><Relationship Id="rId236" Type="http://schemas.openxmlformats.org/officeDocument/2006/relationships/tags" Target="../tags/tag1000.xml"/><Relationship Id="rId235" Type="http://schemas.openxmlformats.org/officeDocument/2006/relationships/tags" Target="../tags/tag999.xml"/><Relationship Id="rId234" Type="http://schemas.openxmlformats.org/officeDocument/2006/relationships/tags" Target="../tags/tag998.xml"/><Relationship Id="rId233" Type="http://schemas.openxmlformats.org/officeDocument/2006/relationships/tags" Target="../tags/tag997.xml"/><Relationship Id="rId232" Type="http://schemas.openxmlformats.org/officeDocument/2006/relationships/tags" Target="../tags/tag996.xml"/><Relationship Id="rId231" Type="http://schemas.openxmlformats.org/officeDocument/2006/relationships/tags" Target="../tags/tag995.xml"/><Relationship Id="rId230" Type="http://schemas.openxmlformats.org/officeDocument/2006/relationships/tags" Target="../tags/tag994.xml"/><Relationship Id="rId23" Type="http://schemas.openxmlformats.org/officeDocument/2006/relationships/tags" Target="../tags/tag787.xml"/><Relationship Id="rId229" Type="http://schemas.openxmlformats.org/officeDocument/2006/relationships/tags" Target="../tags/tag993.xml"/><Relationship Id="rId228" Type="http://schemas.openxmlformats.org/officeDocument/2006/relationships/tags" Target="../tags/tag992.xml"/><Relationship Id="rId227" Type="http://schemas.openxmlformats.org/officeDocument/2006/relationships/tags" Target="../tags/tag991.xml"/><Relationship Id="rId226" Type="http://schemas.openxmlformats.org/officeDocument/2006/relationships/tags" Target="../tags/tag990.xml"/><Relationship Id="rId225" Type="http://schemas.openxmlformats.org/officeDocument/2006/relationships/tags" Target="../tags/tag989.xml"/><Relationship Id="rId224" Type="http://schemas.openxmlformats.org/officeDocument/2006/relationships/tags" Target="../tags/tag988.xml"/><Relationship Id="rId223" Type="http://schemas.openxmlformats.org/officeDocument/2006/relationships/tags" Target="../tags/tag987.xml"/><Relationship Id="rId222" Type="http://schemas.openxmlformats.org/officeDocument/2006/relationships/tags" Target="../tags/tag986.xml"/><Relationship Id="rId221" Type="http://schemas.openxmlformats.org/officeDocument/2006/relationships/tags" Target="../tags/tag985.xml"/><Relationship Id="rId220" Type="http://schemas.openxmlformats.org/officeDocument/2006/relationships/tags" Target="../tags/tag984.xml"/><Relationship Id="rId22" Type="http://schemas.openxmlformats.org/officeDocument/2006/relationships/tags" Target="../tags/tag786.xml"/><Relationship Id="rId219" Type="http://schemas.openxmlformats.org/officeDocument/2006/relationships/tags" Target="../tags/tag983.xml"/><Relationship Id="rId218" Type="http://schemas.openxmlformats.org/officeDocument/2006/relationships/tags" Target="../tags/tag982.xml"/><Relationship Id="rId217" Type="http://schemas.openxmlformats.org/officeDocument/2006/relationships/tags" Target="../tags/tag981.xml"/><Relationship Id="rId216" Type="http://schemas.openxmlformats.org/officeDocument/2006/relationships/tags" Target="../tags/tag980.xml"/><Relationship Id="rId215" Type="http://schemas.openxmlformats.org/officeDocument/2006/relationships/tags" Target="../tags/tag979.xml"/><Relationship Id="rId214" Type="http://schemas.openxmlformats.org/officeDocument/2006/relationships/tags" Target="../tags/tag978.xml"/><Relationship Id="rId213" Type="http://schemas.openxmlformats.org/officeDocument/2006/relationships/tags" Target="../tags/tag977.xml"/><Relationship Id="rId212" Type="http://schemas.openxmlformats.org/officeDocument/2006/relationships/tags" Target="../tags/tag976.xml"/><Relationship Id="rId211" Type="http://schemas.openxmlformats.org/officeDocument/2006/relationships/tags" Target="../tags/tag975.xml"/><Relationship Id="rId210" Type="http://schemas.openxmlformats.org/officeDocument/2006/relationships/tags" Target="../tags/tag974.xml"/><Relationship Id="rId21" Type="http://schemas.openxmlformats.org/officeDocument/2006/relationships/tags" Target="../tags/tag785.xml"/><Relationship Id="rId209" Type="http://schemas.openxmlformats.org/officeDocument/2006/relationships/tags" Target="../tags/tag973.xml"/><Relationship Id="rId208" Type="http://schemas.openxmlformats.org/officeDocument/2006/relationships/tags" Target="../tags/tag972.xml"/><Relationship Id="rId207" Type="http://schemas.openxmlformats.org/officeDocument/2006/relationships/tags" Target="../tags/tag971.xml"/><Relationship Id="rId206" Type="http://schemas.openxmlformats.org/officeDocument/2006/relationships/tags" Target="../tags/tag970.xml"/><Relationship Id="rId205" Type="http://schemas.openxmlformats.org/officeDocument/2006/relationships/tags" Target="../tags/tag969.xml"/><Relationship Id="rId204" Type="http://schemas.openxmlformats.org/officeDocument/2006/relationships/tags" Target="../tags/tag968.xml"/><Relationship Id="rId203" Type="http://schemas.openxmlformats.org/officeDocument/2006/relationships/tags" Target="../tags/tag967.xml"/><Relationship Id="rId202" Type="http://schemas.openxmlformats.org/officeDocument/2006/relationships/tags" Target="../tags/tag966.xml"/><Relationship Id="rId201" Type="http://schemas.openxmlformats.org/officeDocument/2006/relationships/tags" Target="../tags/tag965.xml"/><Relationship Id="rId200" Type="http://schemas.openxmlformats.org/officeDocument/2006/relationships/tags" Target="../tags/tag964.xml"/><Relationship Id="rId20" Type="http://schemas.openxmlformats.org/officeDocument/2006/relationships/tags" Target="../tags/tag784.xml"/><Relationship Id="rId2" Type="http://schemas.openxmlformats.org/officeDocument/2006/relationships/tags" Target="../tags/tag766.xml"/><Relationship Id="rId199" Type="http://schemas.openxmlformats.org/officeDocument/2006/relationships/tags" Target="../tags/tag963.xml"/><Relationship Id="rId198" Type="http://schemas.openxmlformats.org/officeDocument/2006/relationships/tags" Target="../tags/tag962.xml"/><Relationship Id="rId197" Type="http://schemas.openxmlformats.org/officeDocument/2006/relationships/tags" Target="../tags/tag961.xml"/><Relationship Id="rId196" Type="http://schemas.openxmlformats.org/officeDocument/2006/relationships/tags" Target="../tags/tag960.xml"/><Relationship Id="rId195" Type="http://schemas.openxmlformats.org/officeDocument/2006/relationships/tags" Target="../tags/tag959.xml"/><Relationship Id="rId194" Type="http://schemas.openxmlformats.org/officeDocument/2006/relationships/tags" Target="../tags/tag958.xml"/><Relationship Id="rId193" Type="http://schemas.openxmlformats.org/officeDocument/2006/relationships/tags" Target="../tags/tag957.xml"/><Relationship Id="rId192" Type="http://schemas.openxmlformats.org/officeDocument/2006/relationships/tags" Target="../tags/tag956.xml"/><Relationship Id="rId191" Type="http://schemas.openxmlformats.org/officeDocument/2006/relationships/tags" Target="../tags/tag955.xml"/><Relationship Id="rId190" Type="http://schemas.openxmlformats.org/officeDocument/2006/relationships/tags" Target="../tags/tag954.xml"/><Relationship Id="rId19" Type="http://schemas.openxmlformats.org/officeDocument/2006/relationships/tags" Target="../tags/tag783.xml"/><Relationship Id="rId189" Type="http://schemas.openxmlformats.org/officeDocument/2006/relationships/tags" Target="../tags/tag953.xml"/><Relationship Id="rId188" Type="http://schemas.openxmlformats.org/officeDocument/2006/relationships/tags" Target="../tags/tag952.xml"/><Relationship Id="rId187" Type="http://schemas.openxmlformats.org/officeDocument/2006/relationships/tags" Target="../tags/tag951.xml"/><Relationship Id="rId186" Type="http://schemas.openxmlformats.org/officeDocument/2006/relationships/tags" Target="../tags/tag950.xml"/><Relationship Id="rId185" Type="http://schemas.openxmlformats.org/officeDocument/2006/relationships/tags" Target="../tags/tag949.xml"/><Relationship Id="rId184" Type="http://schemas.openxmlformats.org/officeDocument/2006/relationships/tags" Target="../tags/tag948.xml"/><Relationship Id="rId183" Type="http://schemas.openxmlformats.org/officeDocument/2006/relationships/tags" Target="../tags/tag947.xml"/><Relationship Id="rId182" Type="http://schemas.openxmlformats.org/officeDocument/2006/relationships/tags" Target="../tags/tag946.xml"/><Relationship Id="rId181" Type="http://schemas.openxmlformats.org/officeDocument/2006/relationships/tags" Target="../tags/tag945.xml"/><Relationship Id="rId180" Type="http://schemas.openxmlformats.org/officeDocument/2006/relationships/tags" Target="../tags/tag944.xml"/><Relationship Id="rId18" Type="http://schemas.openxmlformats.org/officeDocument/2006/relationships/tags" Target="../tags/tag782.xml"/><Relationship Id="rId179" Type="http://schemas.openxmlformats.org/officeDocument/2006/relationships/tags" Target="../tags/tag943.xml"/><Relationship Id="rId178" Type="http://schemas.openxmlformats.org/officeDocument/2006/relationships/tags" Target="../tags/tag942.xml"/><Relationship Id="rId177" Type="http://schemas.openxmlformats.org/officeDocument/2006/relationships/tags" Target="../tags/tag941.xml"/><Relationship Id="rId176" Type="http://schemas.openxmlformats.org/officeDocument/2006/relationships/tags" Target="../tags/tag940.xml"/><Relationship Id="rId175" Type="http://schemas.openxmlformats.org/officeDocument/2006/relationships/tags" Target="../tags/tag939.xml"/><Relationship Id="rId174" Type="http://schemas.openxmlformats.org/officeDocument/2006/relationships/tags" Target="../tags/tag938.xml"/><Relationship Id="rId173" Type="http://schemas.openxmlformats.org/officeDocument/2006/relationships/tags" Target="../tags/tag937.xml"/><Relationship Id="rId172" Type="http://schemas.openxmlformats.org/officeDocument/2006/relationships/tags" Target="../tags/tag936.xml"/><Relationship Id="rId171" Type="http://schemas.openxmlformats.org/officeDocument/2006/relationships/tags" Target="../tags/tag935.xml"/><Relationship Id="rId170" Type="http://schemas.openxmlformats.org/officeDocument/2006/relationships/tags" Target="../tags/tag934.xml"/><Relationship Id="rId17" Type="http://schemas.openxmlformats.org/officeDocument/2006/relationships/tags" Target="../tags/tag781.xml"/><Relationship Id="rId169" Type="http://schemas.openxmlformats.org/officeDocument/2006/relationships/tags" Target="../tags/tag933.xml"/><Relationship Id="rId168" Type="http://schemas.openxmlformats.org/officeDocument/2006/relationships/tags" Target="../tags/tag932.xml"/><Relationship Id="rId167" Type="http://schemas.openxmlformats.org/officeDocument/2006/relationships/tags" Target="../tags/tag931.xml"/><Relationship Id="rId166" Type="http://schemas.openxmlformats.org/officeDocument/2006/relationships/tags" Target="../tags/tag930.xml"/><Relationship Id="rId165" Type="http://schemas.openxmlformats.org/officeDocument/2006/relationships/tags" Target="../tags/tag929.xml"/><Relationship Id="rId164" Type="http://schemas.openxmlformats.org/officeDocument/2006/relationships/tags" Target="../tags/tag928.xml"/><Relationship Id="rId163" Type="http://schemas.openxmlformats.org/officeDocument/2006/relationships/tags" Target="../tags/tag927.xml"/><Relationship Id="rId162" Type="http://schemas.openxmlformats.org/officeDocument/2006/relationships/tags" Target="../tags/tag926.xml"/><Relationship Id="rId161" Type="http://schemas.openxmlformats.org/officeDocument/2006/relationships/tags" Target="../tags/tag925.xml"/><Relationship Id="rId160" Type="http://schemas.openxmlformats.org/officeDocument/2006/relationships/tags" Target="../tags/tag924.xml"/><Relationship Id="rId16" Type="http://schemas.openxmlformats.org/officeDocument/2006/relationships/tags" Target="../tags/tag780.xml"/><Relationship Id="rId159" Type="http://schemas.openxmlformats.org/officeDocument/2006/relationships/tags" Target="../tags/tag923.xml"/><Relationship Id="rId158" Type="http://schemas.openxmlformats.org/officeDocument/2006/relationships/tags" Target="../tags/tag922.xml"/><Relationship Id="rId157" Type="http://schemas.openxmlformats.org/officeDocument/2006/relationships/tags" Target="../tags/tag921.xml"/><Relationship Id="rId156" Type="http://schemas.openxmlformats.org/officeDocument/2006/relationships/tags" Target="../tags/tag920.xml"/><Relationship Id="rId155" Type="http://schemas.openxmlformats.org/officeDocument/2006/relationships/tags" Target="../tags/tag919.xml"/><Relationship Id="rId154" Type="http://schemas.openxmlformats.org/officeDocument/2006/relationships/tags" Target="../tags/tag918.xml"/><Relationship Id="rId153" Type="http://schemas.openxmlformats.org/officeDocument/2006/relationships/tags" Target="../tags/tag917.xml"/><Relationship Id="rId152" Type="http://schemas.openxmlformats.org/officeDocument/2006/relationships/tags" Target="../tags/tag916.xml"/><Relationship Id="rId151" Type="http://schemas.openxmlformats.org/officeDocument/2006/relationships/tags" Target="../tags/tag915.xml"/><Relationship Id="rId150" Type="http://schemas.openxmlformats.org/officeDocument/2006/relationships/tags" Target="../tags/tag914.xml"/><Relationship Id="rId15" Type="http://schemas.openxmlformats.org/officeDocument/2006/relationships/tags" Target="../tags/tag779.xml"/><Relationship Id="rId149" Type="http://schemas.openxmlformats.org/officeDocument/2006/relationships/tags" Target="../tags/tag913.xml"/><Relationship Id="rId148" Type="http://schemas.openxmlformats.org/officeDocument/2006/relationships/tags" Target="../tags/tag912.xml"/><Relationship Id="rId147" Type="http://schemas.openxmlformats.org/officeDocument/2006/relationships/tags" Target="../tags/tag911.xml"/><Relationship Id="rId146" Type="http://schemas.openxmlformats.org/officeDocument/2006/relationships/tags" Target="../tags/tag910.xml"/><Relationship Id="rId145" Type="http://schemas.openxmlformats.org/officeDocument/2006/relationships/tags" Target="../tags/tag909.xml"/><Relationship Id="rId144" Type="http://schemas.openxmlformats.org/officeDocument/2006/relationships/tags" Target="../tags/tag908.xml"/><Relationship Id="rId143" Type="http://schemas.openxmlformats.org/officeDocument/2006/relationships/tags" Target="../tags/tag907.xml"/><Relationship Id="rId142" Type="http://schemas.openxmlformats.org/officeDocument/2006/relationships/tags" Target="../tags/tag906.xml"/><Relationship Id="rId141" Type="http://schemas.openxmlformats.org/officeDocument/2006/relationships/tags" Target="../tags/tag905.xml"/><Relationship Id="rId140" Type="http://schemas.openxmlformats.org/officeDocument/2006/relationships/tags" Target="../tags/tag904.xml"/><Relationship Id="rId14" Type="http://schemas.openxmlformats.org/officeDocument/2006/relationships/tags" Target="../tags/tag778.xml"/><Relationship Id="rId139" Type="http://schemas.openxmlformats.org/officeDocument/2006/relationships/tags" Target="../tags/tag903.xml"/><Relationship Id="rId138" Type="http://schemas.openxmlformats.org/officeDocument/2006/relationships/tags" Target="../tags/tag902.xml"/><Relationship Id="rId137" Type="http://schemas.openxmlformats.org/officeDocument/2006/relationships/tags" Target="../tags/tag901.xml"/><Relationship Id="rId136" Type="http://schemas.openxmlformats.org/officeDocument/2006/relationships/tags" Target="../tags/tag900.xml"/><Relationship Id="rId135" Type="http://schemas.openxmlformats.org/officeDocument/2006/relationships/tags" Target="../tags/tag899.xml"/><Relationship Id="rId134" Type="http://schemas.openxmlformats.org/officeDocument/2006/relationships/tags" Target="../tags/tag898.xml"/><Relationship Id="rId133" Type="http://schemas.openxmlformats.org/officeDocument/2006/relationships/tags" Target="../tags/tag897.xml"/><Relationship Id="rId132" Type="http://schemas.openxmlformats.org/officeDocument/2006/relationships/tags" Target="../tags/tag896.xml"/><Relationship Id="rId131" Type="http://schemas.openxmlformats.org/officeDocument/2006/relationships/tags" Target="../tags/tag895.xml"/><Relationship Id="rId130" Type="http://schemas.openxmlformats.org/officeDocument/2006/relationships/tags" Target="../tags/tag894.xml"/><Relationship Id="rId13" Type="http://schemas.openxmlformats.org/officeDocument/2006/relationships/tags" Target="../tags/tag777.xml"/><Relationship Id="rId129" Type="http://schemas.openxmlformats.org/officeDocument/2006/relationships/tags" Target="../tags/tag893.xml"/><Relationship Id="rId128" Type="http://schemas.openxmlformats.org/officeDocument/2006/relationships/tags" Target="../tags/tag892.xml"/><Relationship Id="rId127" Type="http://schemas.openxmlformats.org/officeDocument/2006/relationships/tags" Target="../tags/tag891.xml"/><Relationship Id="rId126" Type="http://schemas.openxmlformats.org/officeDocument/2006/relationships/tags" Target="../tags/tag890.xml"/><Relationship Id="rId125" Type="http://schemas.openxmlformats.org/officeDocument/2006/relationships/tags" Target="../tags/tag889.xml"/><Relationship Id="rId124" Type="http://schemas.openxmlformats.org/officeDocument/2006/relationships/tags" Target="../tags/tag888.xml"/><Relationship Id="rId123" Type="http://schemas.openxmlformats.org/officeDocument/2006/relationships/tags" Target="../tags/tag887.xml"/><Relationship Id="rId122" Type="http://schemas.openxmlformats.org/officeDocument/2006/relationships/tags" Target="../tags/tag886.xml"/><Relationship Id="rId121" Type="http://schemas.openxmlformats.org/officeDocument/2006/relationships/tags" Target="../tags/tag885.xml"/><Relationship Id="rId120" Type="http://schemas.openxmlformats.org/officeDocument/2006/relationships/tags" Target="../tags/tag884.xml"/><Relationship Id="rId12" Type="http://schemas.openxmlformats.org/officeDocument/2006/relationships/tags" Target="../tags/tag776.xml"/><Relationship Id="rId119" Type="http://schemas.openxmlformats.org/officeDocument/2006/relationships/tags" Target="../tags/tag883.xml"/><Relationship Id="rId118" Type="http://schemas.openxmlformats.org/officeDocument/2006/relationships/tags" Target="../tags/tag882.xml"/><Relationship Id="rId117" Type="http://schemas.openxmlformats.org/officeDocument/2006/relationships/tags" Target="../tags/tag881.xml"/><Relationship Id="rId116" Type="http://schemas.openxmlformats.org/officeDocument/2006/relationships/tags" Target="../tags/tag880.xml"/><Relationship Id="rId115" Type="http://schemas.openxmlformats.org/officeDocument/2006/relationships/tags" Target="../tags/tag879.xml"/><Relationship Id="rId114" Type="http://schemas.openxmlformats.org/officeDocument/2006/relationships/tags" Target="../tags/tag878.xml"/><Relationship Id="rId113" Type="http://schemas.openxmlformats.org/officeDocument/2006/relationships/tags" Target="../tags/tag877.xml"/><Relationship Id="rId112" Type="http://schemas.openxmlformats.org/officeDocument/2006/relationships/tags" Target="../tags/tag876.xml"/><Relationship Id="rId111" Type="http://schemas.openxmlformats.org/officeDocument/2006/relationships/tags" Target="../tags/tag875.xml"/><Relationship Id="rId110" Type="http://schemas.openxmlformats.org/officeDocument/2006/relationships/tags" Target="../tags/tag874.xml"/><Relationship Id="rId11" Type="http://schemas.openxmlformats.org/officeDocument/2006/relationships/tags" Target="../tags/tag775.xml"/><Relationship Id="rId109" Type="http://schemas.openxmlformats.org/officeDocument/2006/relationships/tags" Target="../tags/tag873.xml"/><Relationship Id="rId108" Type="http://schemas.openxmlformats.org/officeDocument/2006/relationships/tags" Target="../tags/tag872.xml"/><Relationship Id="rId107" Type="http://schemas.openxmlformats.org/officeDocument/2006/relationships/tags" Target="../tags/tag871.xml"/><Relationship Id="rId106" Type="http://schemas.openxmlformats.org/officeDocument/2006/relationships/tags" Target="../tags/tag870.xml"/><Relationship Id="rId105" Type="http://schemas.openxmlformats.org/officeDocument/2006/relationships/tags" Target="../tags/tag869.xml"/><Relationship Id="rId104" Type="http://schemas.openxmlformats.org/officeDocument/2006/relationships/tags" Target="../tags/tag868.xml"/><Relationship Id="rId103" Type="http://schemas.openxmlformats.org/officeDocument/2006/relationships/tags" Target="../tags/tag867.xml"/><Relationship Id="rId102" Type="http://schemas.openxmlformats.org/officeDocument/2006/relationships/tags" Target="../tags/tag866.xml"/><Relationship Id="rId101" Type="http://schemas.openxmlformats.org/officeDocument/2006/relationships/tags" Target="../tags/tag865.xml"/><Relationship Id="rId100" Type="http://schemas.openxmlformats.org/officeDocument/2006/relationships/tags" Target="../tags/tag864.xml"/><Relationship Id="rId10" Type="http://schemas.openxmlformats.org/officeDocument/2006/relationships/tags" Target="../tags/tag774.xml"/><Relationship Id="rId1" Type="http://schemas.openxmlformats.org/officeDocument/2006/relationships/tags" Target="../tags/tag76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94.xml"/><Relationship Id="rId8" Type="http://schemas.openxmlformats.org/officeDocument/2006/relationships/image" Target="../media/image64.png"/><Relationship Id="rId7" Type="http://schemas.openxmlformats.org/officeDocument/2006/relationships/tags" Target="../tags/tag1093.xml"/><Relationship Id="rId6" Type="http://schemas.openxmlformats.org/officeDocument/2006/relationships/tags" Target="../tags/tag109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tags" Target="../tags/tag1091.xml"/><Relationship Id="rId2" Type="http://schemas.openxmlformats.org/officeDocument/2006/relationships/tags" Target="../tags/tag1090.xml"/><Relationship Id="rId17" Type="http://schemas.openxmlformats.org/officeDocument/2006/relationships/notesSlide" Target="../notesSlides/notesSlide2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99.xml"/><Relationship Id="rId14" Type="http://schemas.openxmlformats.org/officeDocument/2006/relationships/tags" Target="../tags/tag1098.xml"/><Relationship Id="rId13" Type="http://schemas.openxmlformats.org/officeDocument/2006/relationships/image" Target="../media/image65.jpeg"/><Relationship Id="rId12" Type="http://schemas.openxmlformats.org/officeDocument/2006/relationships/tags" Target="../tags/tag1097.xml"/><Relationship Id="rId11" Type="http://schemas.openxmlformats.org/officeDocument/2006/relationships/tags" Target="../tags/tag1096.xml"/><Relationship Id="rId10" Type="http://schemas.openxmlformats.org/officeDocument/2006/relationships/tags" Target="../tags/tag1095.xml"/><Relationship Id="rId1" Type="http://schemas.openxmlformats.org/officeDocument/2006/relationships/tags" Target="../tags/tag1089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1195.xml"/><Relationship Id="rId98" Type="http://schemas.openxmlformats.org/officeDocument/2006/relationships/tags" Target="../tags/tag1194.xml"/><Relationship Id="rId97" Type="http://schemas.openxmlformats.org/officeDocument/2006/relationships/tags" Target="../tags/tag1193.xml"/><Relationship Id="rId96" Type="http://schemas.openxmlformats.org/officeDocument/2006/relationships/tags" Target="../tags/tag1192.xml"/><Relationship Id="rId95" Type="http://schemas.openxmlformats.org/officeDocument/2006/relationships/tags" Target="../tags/tag1191.xml"/><Relationship Id="rId94" Type="http://schemas.openxmlformats.org/officeDocument/2006/relationships/tags" Target="../tags/tag1190.xml"/><Relationship Id="rId93" Type="http://schemas.openxmlformats.org/officeDocument/2006/relationships/tags" Target="../tags/tag1189.xml"/><Relationship Id="rId92" Type="http://schemas.openxmlformats.org/officeDocument/2006/relationships/tags" Target="../tags/tag1188.xml"/><Relationship Id="rId91" Type="http://schemas.openxmlformats.org/officeDocument/2006/relationships/tags" Target="../tags/tag1187.xml"/><Relationship Id="rId90" Type="http://schemas.openxmlformats.org/officeDocument/2006/relationships/tags" Target="../tags/tag1186.xml"/><Relationship Id="rId9" Type="http://schemas.openxmlformats.org/officeDocument/2006/relationships/tags" Target="../tags/tag1107.xml"/><Relationship Id="rId89" Type="http://schemas.openxmlformats.org/officeDocument/2006/relationships/tags" Target="../tags/tag1185.xml"/><Relationship Id="rId88" Type="http://schemas.openxmlformats.org/officeDocument/2006/relationships/tags" Target="../tags/tag1184.xml"/><Relationship Id="rId87" Type="http://schemas.openxmlformats.org/officeDocument/2006/relationships/tags" Target="../tags/tag1183.xml"/><Relationship Id="rId86" Type="http://schemas.openxmlformats.org/officeDocument/2006/relationships/tags" Target="../tags/tag1182.xml"/><Relationship Id="rId85" Type="http://schemas.openxmlformats.org/officeDocument/2006/relationships/tags" Target="../tags/tag1181.xml"/><Relationship Id="rId84" Type="http://schemas.openxmlformats.org/officeDocument/2006/relationships/tags" Target="../tags/tag1180.xml"/><Relationship Id="rId83" Type="http://schemas.openxmlformats.org/officeDocument/2006/relationships/tags" Target="../tags/tag1179.xml"/><Relationship Id="rId82" Type="http://schemas.openxmlformats.org/officeDocument/2006/relationships/tags" Target="../tags/tag1178.xml"/><Relationship Id="rId81" Type="http://schemas.openxmlformats.org/officeDocument/2006/relationships/tags" Target="../tags/tag1177.xml"/><Relationship Id="rId80" Type="http://schemas.openxmlformats.org/officeDocument/2006/relationships/tags" Target="../tags/tag1176.xml"/><Relationship Id="rId8" Type="http://schemas.openxmlformats.org/officeDocument/2006/relationships/tags" Target="../tags/tag1106.xml"/><Relationship Id="rId79" Type="http://schemas.openxmlformats.org/officeDocument/2006/relationships/tags" Target="../tags/tag1175.xml"/><Relationship Id="rId78" Type="http://schemas.openxmlformats.org/officeDocument/2006/relationships/tags" Target="../tags/tag1174.xml"/><Relationship Id="rId77" Type="http://schemas.openxmlformats.org/officeDocument/2006/relationships/tags" Target="../tags/tag1173.xml"/><Relationship Id="rId76" Type="http://schemas.openxmlformats.org/officeDocument/2006/relationships/tags" Target="../tags/tag1172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71.xml"/><Relationship Id="rId72" Type="http://schemas.openxmlformats.org/officeDocument/2006/relationships/tags" Target="../tags/tag1170.xml"/><Relationship Id="rId71" Type="http://schemas.openxmlformats.org/officeDocument/2006/relationships/tags" Target="../tags/tag1169.xml"/><Relationship Id="rId70" Type="http://schemas.openxmlformats.org/officeDocument/2006/relationships/tags" Target="../tags/tag1168.xml"/><Relationship Id="rId7" Type="http://schemas.openxmlformats.org/officeDocument/2006/relationships/tags" Target="../tags/tag1105.xml"/><Relationship Id="rId69" Type="http://schemas.openxmlformats.org/officeDocument/2006/relationships/tags" Target="../tags/tag1167.xml"/><Relationship Id="rId68" Type="http://schemas.openxmlformats.org/officeDocument/2006/relationships/tags" Target="../tags/tag1166.xml"/><Relationship Id="rId67" Type="http://schemas.openxmlformats.org/officeDocument/2006/relationships/tags" Target="../tags/tag1165.xml"/><Relationship Id="rId66" Type="http://schemas.openxmlformats.org/officeDocument/2006/relationships/tags" Target="../tags/tag1164.xml"/><Relationship Id="rId65" Type="http://schemas.openxmlformats.org/officeDocument/2006/relationships/tags" Target="../tags/tag1163.xml"/><Relationship Id="rId64" Type="http://schemas.openxmlformats.org/officeDocument/2006/relationships/tags" Target="../tags/tag1162.xml"/><Relationship Id="rId63" Type="http://schemas.openxmlformats.org/officeDocument/2006/relationships/tags" Target="../tags/tag1161.xml"/><Relationship Id="rId62" Type="http://schemas.openxmlformats.org/officeDocument/2006/relationships/tags" Target="../tags/tag1160.xml"/><Relationship Id="rId61" Type="http://schemas.openxmlformats.org/officeDocument/2006/relationships/tags" Target="../tags/tag1159.xml"/><Relationship Id="rId60" Type="http://schemas.openxmlformats.org/officeDocument/2006/relationships/tags" Target="../tags/tag1158.xml"/><Relationship Id="rId6" Type="http://schemas.openxmlformats.org/officeDocument/2006/relationships/tags" Target="../tags/tag1104.xml"/><Relationship Id="rId59" Type="http://schemas.openxmlformats.org/officeDocument/2006/relationships/tags" Target="../tags/tag1157.xml"/><Relationship Id="rId58" Type="http://schemas.openxmlformats.org/officeDocument/2006/relationships/tags" Target="../tags/tag1156.xml"/><Relationship Id="rId57" Type="http://schemas.openxmlformats.org/officeDocument/2006/relationships/tags" Target="../tags/tag1155.xml"/><Relationship Id="rId56" Type="http://schemas.openxmlformats.org/officeDocument/2006/relationships/tags" Target="../tags/tag1154.xml"/><Relationship Id="rId55" Type="http://schemas.openxmlformats.org/officeDocument/2006/relationships/tags" Target="../tags/tag1153.xml"/><Relationship Id="rId54" Type="http://schemas.openxmlformats.org/officeDocument/2006/relationships/tags" Target="../tags/tag1152.xml"/><Relationship Id="rId53" Type="http://schemas.openxmlformats.org/officeDocument/2006/relationships/tags" Target="../tags/tag1151.xml"/><Relationship Id="rId52" Type="http://schemas.openxmlformats.org/officeDocument/2006/relationships/tags" Target="../tags/tag1150.xml"/><Relationship Id="rId51" Type="http://schemas.openxmlformats.org/officeDocument/2006/relationships/tags" Target="../tags/tag1149.xml"/><Relationship Id="rId50" Type="http://schemas.openxmlformats.org/officeDocument/2006/relationships/tags" Target="../tags/tag1148.xml"/><Relationship Id="rId5" Type="http://schemas.openxmlformats.org/officeDocument/2006/relationships/image" Target="../media/image45.png"/><Relationship Id="rId49" Type="http://schemas.openxmlformats.org/officeDocument/2006/relationships/tags" Target="../tags/tag1147.xml"/><Relationship Id="rId48" Type="http://schemas.openxmlformats.org/officeDocument/2006/relationships/tags" Target="../tags/tag1146.xml"/><Relationship Id="rId47" Type="http://schemas.openxmlformats.org/officeDocument/2006/relationships/tags" Target="../tags/tag1145.xml"/><Relationship Id="rId46" Type="http://schemas.openxmlformats.org/officeDocument/2006/relationships/tags" Target="../tags/tag1144.xml"/><Relationship Id="rId45" Type="http://schemas.openxmlformats.org/officeDocument/2006/relationships/tags" Target="../tags/tag1143.xml"/><Relationship Id="rId44" Type="http://schemas.openxmlformats.org/officeDocument/2006/relationships/tags" Target="../tags/tag1142.xml"/><Relationship Id="rId43" Type="http://schemas.openxmlformats.org/officeDocument/2006/relationships/tags" Target="../tags/tag1141.xml"/><Relationship Id="rId42" Type="http://schemas.openxmlformats.org/officeDocument/2006/relationships/tags" Target="../tags/tag1140.xml"/><Relationship Id="rId41" Type="http://schemas.openxmlformats.org/officeDocument/2006/relationships/tags" Target="../tags/tag1139.xml"/><Relationship Id="rId40" Type="http://schemas.openxmlformats.org/officeDocument/2006/relationships/tags" Target="../tags/tag1138.xml"/><Relationship Id="rId4" Type="http://schemas.openxmlformats.org/officeDocument/2006/relationships/tags" Target="../tags/tag1103.xml"/><Relationship Id="rId39" Type="http://schemas.openxmlformats.org/officeDocument/2006/relationships/tags" Target="../tags/tag1137.xml"/><Relationship Id="rId38" Type="http://schemas.openxmlformats.org/officeDocument/2006/relationships/tags" Target="../tags/tag1136.xml"/><Relationship Id="rId37" Type="http://schemas.openxmlformats.org/officeDocument/2006/relationships/tags" Target="../tags/tag1135.xml"/><Relationship Id="rId36" Type="http://schemas.openxmlformats.org/officeDocument/2006/relationships/tags" Target="../tags/tag1134.xml"/><Relationship Id="rId35" Type="http://schemas.openxmlformats.org/officeDocument/2006/relationships/tags" Target="../tags/tag1133.xml"/><Relationship Id="rId34" Type="http://schemas.openxmlformats.org/officeDocument/2006/relationships/tags" Target="../tags/tag1132.xml"/><Relationship Id="rId33" Type="http://schemas.openxmlformats.org/officeDocument/2006/relationships/tags" Target="../tags/tag1131.xml"/><Relationship Id="rId32" Type="http://schemas.openxmlformats.org/officeDocument/2006/relationships/tags" Target="../tags/tag1130.xml"/><Relationship Id="rId31" Type="http://schemas.openxmlformats.org/officeDocument/2006/relationships/tags" Target="../tags/tag1129.xml"/><Relationship Id="rId30" Type="http://schemas.openxmlformats.org/officeDocument/2006/relationships/tags" Target="../tags/tag1128.xml"/><Relationship Id="rId3" Type="http://schemas.openxmlformats.org/officeDocument/2006/relationships/tags" Target="../tags/tag1102.xml"/><Relationship Id="rId29" Type="http://schemas.openxmlformats.org/officeDocument/2006/relationships/tags" Target="../tags/tag1127.xml"/><Relationship Id="rId28" Type="http://schemas.openxmlformats.org/officeDocument/2006/relationships/tags" Target="../tags/tag1126.xml"/><Relationship Id="rId27" Type="http://schemas.openxmlformats.org/officeDocument/2006/relationships/tags" Target="../tags/tag1125.xml"/><Relationship Id="rId26" Type="http://schemas.openxmlformats.org/officeDocument/2006/relationships/tags" Target="../tags/tag1124.xml"/><Relationship Id="rId258" Type="http://schemas.openxmlformats.org/officeDocument/2006/relationships/notesSlide" Target="../notesSlides/notesSlide29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49.xml"/><Relationship Id="rId254" Type="http://schemas.openxmlformats.org/officeDocument/2006/relationships/image" Target="../media/image66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48.xml"/><Relationship Id="rId251" Type="http://schemas.openxmlformats.org/officeDocument/2006/relationships/tags" Target="../tags/tag1347.xml"/><Relationship Id="rId250" Type="http://schemas.openxmlformats.org/officeDocument/2006/relationships/tags" Target="../tags/tag1346.xml"/><Relationship Id="rId25" Type="http://schemas.openxmlformats.org/officeDocument/2006/relationships/tags" Target="../tags/tag1123.xml"/><Relationship Id="rId249" Type="http://schemas.openxmlformats.org/officeDocument/2006/relationships/tags" Target="../tags/tag1345.xml"/><Relationship Id="rId248" Type="http://schemas.openxmlformats.org/officeDocument/2006/relationships/tags" Target="../tags/tag1344.xml"/><Relationship Id="rId247" Type="http://schemas.openxmlformats.org/officeDocument/2006/relationships/tags" Target="../tags/tag1343.xml"/><Relationship Id="rId246" Type="http://schemas.openxmlformats.org/officeDocument/2006/relationships/tags" Target="../tags/tag1342.xml"/><Relationship Id="rId245" Type="http://schemas.openxmlformats.org/officeDocument/2006/relationships/tags" Target="../tags/tag1341.xml"/><Relationship Id="rId244" Type="http://schemas.openxmlformats.org/officeDocument/2006/relationships/tags" Target="../tags/tag1340.xml"/><Relationship Id="rId243" Type="http://schemas.openxmlformats.org/officeDocument/2006/relationships/tags" Target="../tags/tag1339.xml"/><Relationship Id="rId242" Type="http://schemas.openxmlformats.org/officeDocument/2006/relationships/tags" Target="../tags/tag1338.xml"/><Relationship Id="rId241" Type="http://schemas.openxmlformats.org/officeDocument/2006/relationships/tags" Target="../tags/tag1337.xml"/><Relationship Id="rId240" Type="http://schemas.openxmlformats.org/officeDocument/2006/relationships/tags" Target="../tags/tag1336.xml"/><Relationship Id="rId24" Type="http://schemas.openxmlformats.org/officeDocument/2006/relationships/tags" Target="../tags/tag1122.xml"/><Relationship Id="rId239" Type="http://schemas.openxmlformats.org/officeDocument/2006/relationships/tags" Target="../tags/tag1335.xml"/><Relationship Id="rId238" Type="http://schemas.openxmlformats.org/officeDocument/2006/relationships/tags" Target="../tags/tag1334.xml"/><Relationship Id="rId237" Type="http://schemas.openxmlformats.org/officeDocument/2006/relationships/tags" Target="../tags/tag1333.xml"/><Relationship Id="rId236" Type="http://schemas.openxmlformats.org/officeDocument/2006/relationships/tags" Target="../tags/tag1332.xml"/><Relationship Id="rId235" Type="http://schemas.openxmlformats.org/officeDocument/2006/relationships/tags" Target="../tags/tag1331.xml"/><Relationship Id="rId234" Type="http://schemas.openxmlformats.org/officeDocument/2006/relationships/tags" Target="../tags/tag1330.xml"/><Relationship Id="rId233" Type="http://schemas.openxmlformats.org/officeDocument/2006/relationships/tags" Target="../tags/tag1329.xml"/><Relationship Id="rId232" Type="http://schemas.openxmlformats.org/officeDocument/2006/relationships/tags" Target="../tags/tag1328.xml"/><Relationship Id="rId231" Type="http://schemas.openxmlformats.org/officeDocument/2006/relationships/tags" Target="../tags/tag1327.xml"/><Relationship Id="rId230" Type="http://schemas.openxmlformats.org/officeDocument/2006/relationships/tags" Target="../tags/tag1326.xml"/><Relationship Id="rId23" Type="http://schemas.openxmlformats.org/officeDocument/2006/relationships/tags" Target="../tags/tag1121.xml"/><Relationship Id="rId229" Type="http://schemas.openxmlformats.org/officeDocument/2006/relationships/tags" Target="../tags/tag1325.xml"/><Relationship Id="rId228" Type="http://schemas.openxmlformats.org/officeDocument/2006/relationships/tags" Target="../tags/tag1324.xml"/><Relationship Id="rId227" Type="http://schemas.openxmlformats.org/officeDocument/2006/relationships/tags" Target="../tags/tag1323.xml"/><Relationship Id="rId226" Type="http://schemas.openxmlformats.org/officeDocument/2006/relationships/tags" Target="../tags/tag1322.xml"/><Relationship Id="rId225" Type="http://schemas.openxmlformats.org/officeDocument/2006/relationships/tags" Target="../tags/tag1321.xml"/><Relationship Id="rId224" Type="http://schemas.openxmlformats.org/officeDocument/2006/relationships/tags" Target="../tags/tag1320.xml"/><Relationship Id="rId223" Type="http://schemas.openxmlformats.org/officeDocument/2006/relationships/tags" Target="../tags/tag1319.xml"/><Relationship Id="rId222" Type="http://schemas.openxmlformats.org/officeDocument/2006/relationships/tags" Target="../tags/tag1318.xml"/><Relationship Id="rId221" Type="http://schemas.openxmlformats.org/officeDocument/2006/relationships/tags" Target="../tags/tag1317.xml"/><Relationship Id="rId220" Type="http://schemas.openxmlformats.org/officeDocument/2006/relationships/tags" Target="../tags/tag1316.xml"/><Relationship Id="rId22" Type="http://schemas.openxmlformats.org/officeDocument/2006/relationships/tags" Target="../tags/tag1120.xml"/><Relationship Id="rId219" Type="http://schemas.openxmlformats.org/officeDocument/2006/relationships/tags" Target="../tags/tag1315.xml"/><Relationship Id="rId218" Type="http://schemas.openxmlformats.org/officeDocument/2006/relationships/tags" Target="../tags/tag1314.xml"/><Relationship Id="rId217" Type="http://schemas.openxmlformats.org/officeDocument/2006/relationships/tags" Target="../tags/tag1313.xml"/><Relationship Id="rId216" Type="http://schemas.openxmlformats.org/officeDocument/2006/relationships/tags" Target="../tags/tag1312.xml"/><Relationship Id="rId215" Type="http://schemas.openxmlformats.org/officeDocument/2006/relationships/tags" Target="../tags/tag1311.xml"/><Relationship Id="rId214" Type="http://schemas.openxmlformats.org/officeDocument/2006/relationships/tags" Target="../tags/tag1310.xml"/><Relationship Id="rId213" Type="http://schemas.openxmlformats.org/officeDocument/2006/relationships/tags" Target="../tags/tag1309.xml"/><Relationship Id="rId212" Type="http://schemas.openxmlformats.org/officeDocument/2006/relationships/tags" Target="../tags/tag1308.xml"/><Relationship Id="rId211" Type="http://schemas.openxmlformats.org/officeDocument/2006/relationships/tags" Target="../tags/tag1307.xml"/><Relationship Id="rId210" Type="http://schemas.openxmlformats.org/officeDocument/2006/relationships/tags" Target="../tags/tag1306.xml"/><Relationship Id="rId21" Type="http://schemas.openxmlformats.org/officeDocument/2006/relationships/tags" Target="../tags/tag1119.xml"/><Relationship Id="rId209" Type="http://schemas.openxmlformats.org/officeDocument/2006/relationships/tags" Target="../tags/tag1305.xml"/><Relationship Id="rId208" Type="http://schemas.openxmlformats.org/officeDocument/2006/relationships/tags" Target="../tags/tag1304.xml"/><Relationship Id="rId207" Type="http://schemas.openxmlformats.org/officeDocument/2006/relationships/tags" Target="../tags/tag1303.xml"/><Relationship Id="rId206" Type="http://schemas.openxmlformats.org/officeDocument/2006/relationships/tags" Target="../tags/tag1302.xml"/><Relationship Id="rId205" Type="http://schemas.openxmlformats.org/officeDocument/2006/relationships/tags" Target="../tags/tag1301.xml"/><Relationship Id="rId204" Type="http://schemas.openxmlformats.org/officeDocument/2006/relationships/tags" Target="../tags/tag1300.xml"/><Relationship Id="rId203" Type="http://schemas.openxmlformats.org/officeDocument/2006/relationships/tags" Target="../tags/tag1299.xml"/><Relationship Id="rId202" Type="http://schemas.openxmlformats.org/officeDocument/2006/relationships/tags" Target="../tags/tag1298.xml"/><Relationship Id="rId201" Type="http://schemas.openxmlformats.org/officeDocument/2006/relationships/tags" Target="../tags/tag1297.xml"/><Relationship Id="rId200" Type="http://schemas.openxmlformats.org/officeDocument/2006/relationships/tags" Target="../tags/tag1296.xml"/><Relationship Id="rId20" Type="http://schemas.openxmlformats.org/officeDocument/2006/relationships/tags" Target="../tags/tag1118.xml"/><Relationship Id="rId2" Type="http://schemas.openxmlformats.org/officeDocument/2006/relationships/tags" Target="../tags/tag1101.xml"/><Relationship Id="rId199" Type="http://schemas.openxmlformats.org/officeDocument/2006/relationships/tags" Target="../tags/tag1295.xml"/><Relationship Id="rId198" Type="http://schemas.openxmlformats.org/officeDocument/2006/relationships/tags" Target="../tags/tag1294.xml"/><Relationship Id="rId197" Type="http://schemas.openxmlformats.org/officeDocument/2006/relationships/tags" Target="../tags/tag1293.xml"/><Relationship Id="rId196" Type="http://schemas.openxmlformats.org/officeDocument/2006/relationships/tags" Target="../tags/tag1292.xml"/><Relationship Id="rId195" Type="http://schemas.openxmlformats.org/officeDocument/2006/relationships/tags" Target="../tags/tag1291.xml"/><Relationship Id="rId194" Type="http://schemas.openxmlformats.org/officeDocument/2006/relationships/tags" Target="../tags/tag1290.xml"/><Relationship Id="rId193" Type="http://schemas.openxmlformats.org/officeDocument/2006/relationships/tags" Target="../tags/tag1289.xml"/><Relationship Id="rId192" Type="http://schemas.openxmlformats.org/officeDocument/2006/relationships/tags" Target="../tags/tag1288.xml"/><Relationship Id="rId191" Type="http://schemas.openxmlformats.org/officeDocument/2006/relationships/tags" Target="../tags/tag1287.xml"/><Relationship Id="rId190" Type="http://schemas.openxmlformats.org/officeDocument/2006/relationships/tags" Target="../tags/tag1286.xml"/><Relationship Id="rId19" Type="http://schemas.openxmlformats.org/officeDocument/2006/relationships/tags" Target="../tags/tag1117.xml"/><Relationship Id="rId189" Type="http://schemas.openxmlformats.org/officeDocument/2006/relationships/tags" Target="../tags/tag1285.xml"/><Relationship Id="rId188" Type="http://schemas.openxmlformats.org/officeDocument/2006/relationships/tags" Target="../tags/tag1284.xml"/><Relationship Id="rId187" Type="http://schemas.openxmlformats.org/officeDocument/2006/relationships/tags" Target="../tags/tag1283.xml"/><Relationship Id="rId186" Type="http://schemas.openxmlformats.org/officeDocument/2006/relationships/tags" Target="../tags/tag1282.xml"/><Relationship Id="rId185" Type="http://schemas.openxmlformats.org/officeDocument/2006/relationships/tags" Target="../tags/tag1281.xml"/><Relationship Id="rId184" Type="http://schemas.openxmlformats.org/officeDocument/2006/relationships/tags" Target="../tags/tag1280.xml"/><Relationship Id="rId183" Type="http://schemas.openxmlformats.org/officeDocument/2006/relationships/tags" Target="../tags/tag1279.xml"/><Relationship Id="rId182" Type="http://schemas.openxmlformats.org/officeDocument/2006/relationships/tags" Target="../tags/tag1278.xml"/><Relationship Id="rId181" Type="http://schemas.openxmlformats.org/officeDocument/2006/relationships/tags" Target="../tags/tag1277.xml"/><Relationship Id="rId180" Type="http://schemas.openxmlformats.org/officeDocument/2006/relationships/tags" Target="../tags/tag1276.xml"/><Relationship Id="rId18" Type="http://schemas.openxmlformats.org/officeDocument/2006/relationships/tags" Target="../tags/tag1116.xml"/><Relationship Id="rId179" Type="http://schemas.openxmlformats.org/officeDocument/2006/relationships/tags" Target="../tags/tag1275.xml"/><Relationship Id="rId178" Type="http://schemas.openxmlformats.org/officeDocument/2006/relationships/tags" Target="../tags/tag1274.xml"/><Relationship Id="rId177" Type="http://schemas.openxmlformats.org/officeDocument/2006/relationships/tags" Target="../tags/tag1273.xml"/><Relationship Id="rId176" Type="http://schemas.openxmlformats.org/officeDocument/2006/relationships/tags" Target="../tags/tag1272.xml"/><Relationship Id="rId175" Type="http://schemas.openxmlformats.org/officeDocument/2006/relationships/tags" Target="../tags/tag1271.xml"/><Relationship Id="rId174" Type="http://schemas.openxmlformats.org/officeDocument/2006/relationships/tags" Target="../tags/tag1270.xml"/><Relationship Id="rId173" Type="http://schemas.openxmlformats.org/officeDocument/2006/relationships/tags" Target="../tags/tag1269.xml"/><Relationship Id="rId172" Type="http://schemas.openxmlformats.org/officeDocument/2006/relationships/tags" Target="../tags/tag1268.xml"/><Relationship Id="rId171" Type="http://schemas.openxmlformats.org/officeDocument/2006/relationships/tags" Target="../tags/tag1267.xml"/><Relationship Id="rId170" Type="http://schemas.openxmlformats.org/officeDocument/2006/relationships/tags" Target="../tags/tag1266.xml"/><Relationship Id="rId17" Type="http://schemas.openxmlformats.org/officeDocument/2006/relationships/tags" Target="../tags/tag1115.xml"/><Relationship Id="rId169" Type="http://schemas.openxmlformats.org/officeDocument/2006/relationships/tags" Target="../tags/tag1265.xml"/><Relationship Id="rId168" Type="http://schemas.openxmlformats.org/officeDocument/2006/relationships/tags" Target="../tags/tag1264.xml"/><Relationship Id="rId167" Type="http://schemas.openxmlformats.org/officeDocument/2006/relationships/tags" Target="../tags/tag1263.xml"/><Relationship Id="rId166" Type="http://schemas.openxmlformats.org/officeDocument/2006/relationships/tags" Target="../tags/tag1262.xml"/><Relationship Id="rId165" Type="http://schemas.openxmlformats.org/officeDocument/2006/relationships/tags" Target="../tags/tag1261.xml"/><Relationship Id="rId164" Type="http://schemas.openxmlformats.org/officeDocument/2006/relationships/tags" Target="../tags/tag1260.xml"/><Relationship Id="rId163" Type="http://schemas.openxmlformats.org/officeDocument/2006/relationships/tags" Target="../tags/tag1259.xml"/><Relationship Id="rId162" Type="http://schemas.openxmlformats.org/officeDocument/2006/relationships/tags" Target="../tags/tag1258.xml"/><Relationship Id="rId161" Type="http://schemas.openxmlformats.org/officeDocument/2006/relationships/tags" Target="../tags/tag1257.xml"/><Relationship Id="rId160" Type="http://schemas.openxmlformats.org/officeDocument/2006/relationships/tags" Target="../tags/tag1256.xml"/><Relationship Id="rId16" Type="http://schemas.openxmlformats.org/officeDocument/2006/relationships/tags" Target="../tags/tag1114.xml"/><Relationship Id="rId159" Type="http://schemas.openxmlformats.org/officeDocument/2006/relationships/tags" Target="../tags/tag1255.xml"/><Relationship Id="rId158" Type="http://schemas.openxmlformats.org/officeDocument/2006/relationships/tags" Target="../tags/tag1254.xml"/><Relationship Id="rId157" Type="http://schemas.openxmlformats.org/officeDocument/2006/relationships/tags" Target="../tags/tag1253.xml"/><Relationship Id="rId156" Type="http://schemas.openxmlformats.org/officeDocument/2006/relationships/tags" Target="../tags/tag1252.xml"/><Relationship Id="rId155" Type="http://schemas.openxmlformats.org/officeDocument/2006/relationships/tags" Target="../tags/tag1251.xml"/><Relationship Id="rId154" Type="http://schemas.openxmlformats.org/officeDocument/2006/relationships/tags" Target="../tags/tag1250.xml"/><Relationship Id="rId153" Type="http://schemas.openxmlformats.org/officeDocument/2006/relationships/tags" Target="../tags/tag1249.xml"/><Relationship Id="rId152" Type="http://schemas.openxmlformats.org/officeDocument/2006/relationships/tags" Target="../tags/tag1248.xml"/><Relationship Id="rId151" Type="http://schemas.openxmlformats.org/officeDocument/2006/relationships/tags" Target="../tags/tag1247.xml"/><Relationship Id="rId150" Type="http://schemas.openxmlformats.org/officeDocument/2006/relationships/tags" Target="../tags/tag1246.xml"/><Relationship Id="rId15" Type="http://schemas.openxmlformats.org/officeDocument/2006/relationships/tags" Target="../tags/tag1113.xml"/><Relationship Id="rId149" Type="http://schemas.openxmlformats.org/officeDocument/2006/relationships/tags" Target="../tags/tag1245.xml"/><Relationship Id="rId148" Type="http://schemas.openxmlformats.org/officeDocument/2006/relationships/tags" Target="../tags/tag1244.xml"/><Relationship Id="rId147" Type="http://schemas.openxmlformats.org/officeDocument/2006/relationships/tags" Target="../tags/tag1243.xml"/><Relationship Id="rId146" Type="http://schemas.openxmlformats.org/officeDocument/2006/relationships/tags" Target="../tags/tag1242.xml"/><Relationship Id="rId145" Type="http://schemas.openxmlformats.org/officeDocument/2006/relationships/tags" Target="../tags/tag1241.xml"/><Relationship Id="rId144" Type="http://schemas.openxmlformats.org/officeDocument/2006/relationships/tags" Target="../tags/tag1240.xml"/><Relationship Id="rId143" Type="http://schemas.openxmlformats.org/officeDocument/2006/relationships/tags" Target="../tags/tag1239.xml"/><Relationship Id="rId142" Type="http://schemas.openxmlformats.org/officeDocument/2006/relationships/tags" Target="../tags/tag1238.xml"/><Relationship Id="rId141" Type="http://schemas.openxmlformats.org/officeDocument/2006/relationships/tags" Target="../tags/tag1237.xml"/><Relationship Id="rId140" Type="http://schemas.openxmlformats.org/officeDocument/2006/relationships/tags" Target="../tags/tag1236.xml"/><Relationship Id="rId14" Type="http://schemas.openxmlformats.org/officeDocument/2006/relationships/tags" Target="../tags/tag1112.xml"/><Relationship Id="rId139" Type="http://schemas.openxmlformats.org/officeDocument/2006/relationships/tags" Target="../tags/tag1235.xml"/><Relationship Id="rId138" Type="http://schemas.openxmlformats.org/officeDocument/2006/relationships/tags" Target="../tags/tag1234.xml"/><Relationship Id="rId137" Type="http://schemas.openxmlformats.org/officeDocument/2006/relationships/tags" Target="../tags/tag1233.xml"/><Relationship Id="rId136" Type="http://schemas.openxmlformats.org/officeDocument/2006/relationships/tags" Target="../tags/tag1232.xml"/><Relationship Id="rId135" Type="http://schemas.openxmlformats.org/officeDocument/2006/relationships/tags" Target="../tags/tag1231.xml"/><Relationship Id="rId134" Type="http://schemas.openxmlformats.org/officeDocument/2006/relationships/tags" Target="../tags/tag1230.xml"/><Relationship Id="rId133" Type="http://schemas.openxmlformats.org/officeDocument/2006/relationships/tags" Target="../tags/tag1229.xml"/><Relationship Id="rId132" Type="http://schemas.openxmlformats.org/officeDocument/2006/relationships/tags" Target="../tags/tag1228.xml"/><Relationship Id="rId131" Type="http://schemas.openxmlformats.org/officeDocument/2006/relationships/tags" Target="../tags/tag1227.xml"/><Relationship Id="rId130" Type="http://schemas.openxmlformats.org/officeDocument/2006/relationships/tags" Target="../tags/tag1226.xml"/><Relationship Id="rId13" Type="http://schemas.openxmlformats.org/officeDocument/2006/relationships/tags" Target="../tags/tag1111.xml"/><Relationship Id="rId129" Type="http://schemas.openxmlformats.org/officeDocument/2006/relationships/tags" Target="../tags/tag1225.xml"/><Relationship Id="rId128" Type="http://schemas.openxmlformats.org/officeDocument/2006/relationships/tags" Target="../tags/tag1224.xml"/><Relationship Id="rId127" Type="http://schemas.openxmlformats.org/officeDocument/2006/relationships/tags" Target="../tags/tag1223.xml"/><Relationship Id="rId126" Type="http://schemas.openxmlformats.org/officeDocument/2006/relationships/tags" Target="../tags/tag1222.xml"/><Relationship Id="rId125" Type="http://schemas.openxmlformats.org/officeDocument/2006/relationships/tags" Target="../tags/tag1221.xml"/><Relationship Id="rId124" Type="http://schemas.openxmlformats.org/officeDocument/2006/relationships/tags" Target="../tags/tag1220.xml"/><Relationship Id="rId123" Type="http://schemas.openxmlformats.org/officeDocument/2006/relationships/tags" Target="../tags/tag1219.xml"/><Relationship Id="rId122" Type="http://schemas.openxmlformats.org/officeDocument/2006/relationships/tags" Target="../tags/tag1218.xml"/><Relationship Id="rId121" Type="http://schemas.openxmlformats.org/officeDocument/2006/relationships/tags" Target="../tags/tag1217.xml"/><Relationship Id="rId120" Type="http://schemas.openxmlformats.org/officeDocument/2006/relationships/tags" Target="../tags/tag1216.xml"/><Relationship Id="rId12" Type="http://schemas.openxmlformats.org/officeDocument/2006/relationships/tags" Target="../tags/tag1110.xml"/><Relationship Id="rId119" Type="http://schemas.openxmlformats.org/officeDocument/2006/relationships/tags" Target="../tags/tag1215.xml"/><Relationship Id="rId118" Type="http://schemas.openxmlformats.org/officeDocument/2006/relationships/tags" Target="../tags/tag1214.xml"/><Relationship Id="rId117" Type="http://schemas.openxmlformats.org/officeDocument/2006/relationships/tags" Target="../tags/tag1213.xml"/><Relationship Id="rId116" Type="http://schemas.openxmlformats.org/officeDocument/2006/relationships/tags" Target="../tags/tag1212.xml"/><Relationship Id="rId115" Type="http://schemas.openxmlformats.org/officeDocument/2006/relationships/tags" Target="../tags/tag1211.xml"/><Relationship Id="rId114" Type="http://schemas.openxmlformats.org/officeDocument/2006/relationships/tags" Target="../tags/tag1210.xml"/><Relationship Id="rId113" Type="http://schemas.openxmlformats.org/officeDocument/2006/relationships/tags" Target="../tags/tag1209.xml"/><Relationship Id="rId112" Type="http://schemas.openxmlformats.org/officeDocument/2006/relationships/tags" Target="../tags/tag1208.xml"/><Relationship Id="rId111" Type="http://schemas.openxmlformats.org/officeDocument/2006/relationships/tags" Target="../tags/tag1207.xml"/><Relationship Id="rId110" Type="http://schemas.openxmlformats.org/officeDocument/2006/relationships/tags" Target="../tags/tag1206.xml"/><Relationship Id="rId11" Type="http://schemas.openxmlformats.org/officeDocument/2006/relationships/tags" Target="../tags/tag1109.xml"/><Relationship Id="rId109" Type="http://schemas.openxmlformats.org/officeDocument/2006/relationships/tags" Target="../tags/tag1205.xml"/><Relationship Id="rId108" Type="http://schemas.openxmlformats.org/officeDocument/2006/relationships/tags" Target="../tags/tag1204.xml"/><Relationship Id="rId107" Type="http://schemas.openxmlformats.org/officeDocument/2006/relationships/tags" Target="../tags/tag1203.xml"/><Relationship Id="rId106" Type="http://schemas.openxmlformats.org/officeDocument/2006/relationships/tags" Target="../tags/tag1202.xml"/><Relationship Id="rId105" Type="http://schemas.openxmlformats.org/officeDocument/2006/relationships/tags" Target="../tags/tag1201.xml"/><Relationship Id="rId104" Type="http://schemas.openxmlformats.org/officeDocument/2006/relationships/tags" Target="../tags/tag1200.xml"/><Relationship Id="rId103" Type="http://schemas.openxmlformats.org/officeDocument/2006/relationships/tags" Target="../tags/tag1199.xml"/><Relationship Id="rId102" Type="http://schemas.openxmlformats.org/officeDocument/2006/relationships/tags" Target="../tags/tag1198.xml"/><Relationship Id="rId101" Type="http://schemas.openxmlformats.org/officeDocument/2006/relationships/tags" Target="../tags/tag1197.xml"/><Relationship Id="rId100" Type="http://schemas.openxmlformats.org/officeDocument/2006/relationships/tags" Target="../tags/tag1196.xml"/><Relationship Id="rId10" Type="http://schemas.openxmlformats.org/officeDocument/2006/relationships/tags" Target="../tags/tag1108.xml"/><Relationship Id="rId1" Type="http://schemas.openxmlformats.org/officeDocument/2006/relationships/tags" Target="../tags/tag1100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1445.xml"/><Relationship Id="rId98" Type="http://schemas.openxmlformats.org/officeDocument/2006/relationships/tags" Target="../tags/tag1444.xml"/><Relationship Id="rId97" Type="http://schemas.openxmlformats.org/officeDocument/2006/relationships/tags" Target="../tags/tag1443.xml"/><Relationship Id="rId96" Type="http://schemas.openxmlformats.org/officeDocument/2006/relationships/tags" Target="../tags/tag1442.xml"/><Relationship Id="rId95" Type="http://schemas.openxmlformats.org/officeDocument/2006/relationships/tags" Target="../tags/tag1441.xml"/><Relationship Id="rId94" Type="http://schemas.openxmlformats.org/officeDocument/2006/relationships/tags" Target="../tags/tag1440.xml"/><Relationship Id="rId93" Type="http://schemas.openxmlformats.org/officeDocument/2006/relationships/tags" Target="../tags/tag1439.xml"/><Relationship Id="rId92" Type="http://schemas.openxmlformats.org/officeDocument/2006/relationships/tags" Target="../tags/tag1438.xml"/><Relationship Id="rId91" Type="http://schemas.openxmlformats.org/officeDocument/2006/relationships/tags" Target="../tags/tag1437.xml"/><Relationship Id="rId90" Type="http://schemas.openxmlformats.org/officeDocument/2006/relationships/tags" Target="../tags/tag1436.xml"/><Relationship Id="rId9" Type="http://schemas.openxmlformats.org/officeDocument/2006/relationships/tags" Target="../tags/tag1357.xml"/><Relationship Id="rId89" Type="http://schemas.openxmlformats.org/officeDocument/2006/relationships/tags" Target="../tags/tag1435.xml"/><Relationship Id="rId88" Type="http://schemas.openxmlformats.org/officeDocument/2006/relationships/tags" Target="../tags/tag1434.xml"/><Relationship Id="rId87" Type="http://schemas.openxmlformats.org/officeDocument/2006/relationships/tags" Target="../tags/tag1433.xml"/><Relationship Id="rId86" Type="http://schemas.openxmlformats.org/officeDocument/2006/relationships/tags" Target="../tags/tag1432.xml"/><Relationship Id="rId85" Type="http://schemas.openxmlformats.org/officeDocument/2006/relationships/tags" Target="../tags/tag1431.xml"/><Relationship Id="rId84" Type="http://schemas.openxmlformats.org/officeDocument/2006/relationships/tags" Target="../tags/tag1430.xml"/><Relationship Id="rId83" Type="http://schemas.openxmlformats.org/officeDocument/2006/relationships/tags" Target="../tags/tag1429.xml"/><Relationship Id="rId82" Type="http://schemas.openxmlformats.org/officeDocument/2006/relationships/tags" Target="../tags/tag1428.xml"/><Relationship Id="rId81" Type="http://schemas.openxmlformats.org/officeDocument/2006/relationships/tags" Target="../tags/tag1427.xml"/><Relationship Id="rId80" Type="http://schemas.openxmlformats.org/officeDocument/2006/relationships/tags" Target="../tags/tag1426.xml"/><Relationship Id="rId8" Type="http://schemas.openxmlformats.org/officeDocument/2006/relationships/tags" Target="../tags/tag1356.xml"/><Relationship Id="rId79" Type="http://schemas.openxmlformats.org/officeDocument/2006/relationships/tags" Target="../tags/tag1425.xml"/><Relationship Id="rId78" Type="http://schemas.openxmlformats.org/officeDocument/2006/relationships/tags" Target="../tags/tag1424.xml"/><Relationship Id="rId77" Type="http://schemas.openxmlformats.org/officeDocument/2006/relationships/tags" Target="../tags/tag1423.xml"/><Relationship Id="rId76" Type="http://schemas.openxmlformats.org/officeDocument/2006/relationships/tags" Target="../tags/tag1422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21.xml"/><Relationship Id="rId72" Type="http://schemas.openxmlformats.org/officeDocument/2006/relationships/tags" Target="../tags/tag1420.xml"/><Relationship Id="rId71" Type="http://schemas.openxmlformats.org/officeDocument/2006/relationships/tags" Target="../tags/tag1419.xml"/><Relationship Id="rId70" Type="http://schemas.openxmlformats.org/officeDocument/2006/relationships/tags" Target="../tags/tag1418.xml"/><Relationship Id="rId7" Type="http://schemas.openxmlformats.org/officeDocument/2006/relationships/tags" Target="../tags/tag1355.xml"/><Relationship Id="rId69" Type="http://schemas.openxmlformats.org/officeDocument/2006/relationships/tags" Target="../tags/tag1417.xml"/><Relationship Id="rId68" Type="http://schemas.openxmlformats.org/officeDocument/2006/relationships/tags" Target="../tags/tag1416.xml"/><Relationship Id="rId67" Type="http://schemas.openxmlformats.org/officeDocument/2006/relationships/tags" Target="../tags/tag1415.xml"/><Relationship Id="rId66" Type="http://schemas.openxmlformats.org/officeDocument/2006/relationships/tags" Target="../tags/tag1414.xml"/><Relationship Id="rId65" Type="http://schemas.openxmlformats.org/officeDocument/2006/relationships/tags" Target="../tags/tag1413.xml"/><Relationship Id="rId64" Type="http://schemas.openxmlformats.org/officeDocument/2006/relationships/tags" Target="../tags/tag1412.xml"/><Relationship Id="rId63" Type="http://schemas.openxmlformats.org/officeDocument/2006/relationships/tags" Target="../tags/tag1411.xml"/><Relationship Id="rId62" Type="http://schemas.openxmlformats.org/officeDocument/2006/relationships/tags" Target="../tags/tag1410.xml"/><Relationship Id="rId61" Type="http://schemas.openxmlformats.org/officeDocument/2006/relationships/tags" Target="../tags/tag1409.xml"/><Relationship Id="rId60" Type="http://schemas.openxmlformats.org/officeDocument/2006/relationships/tags" Target="../tags/tag1408.xml"/><Relationship Id="rId6" Type="http://schemas.openxmlformats.org/officeDocument/2006/relationships/tags" Target="../tags/tag1354.xml"/><Relationship Id="rId59" Type="http://schemas.openxmlformats.org/officeDocument/2006/relationships/tags" Target="../tags/tag1407.xml"/><Relationship Id="rId58" Type="http://schemas.openxmlformats.org/officeDocument/2006/relationships/tags" Target="../tags/tag1406.xml"/><Relationship Id="rId57" Type="http://schemas.openxmlformats.org/officeDocument/2006/relationships/tags" Target="../tags/tag1405.xml"/><Relationship Id="rId56" Type="http://schemas.openxmlformats.org/officeDocument/2006/relationships/tags" Target="../tags/tag1404.xml"/><Relationship Id="rId55" Type="http://schemas.openxmlformats.org/officeDocument/2006/relationships/tags" Target="../tags/tag1403.xml"/><Relationship Id="rId54" Type="http://schemas.openxmlformats.org/officeDocument/2006/relationships/tags" Target="../tags/tag1402.xml"/><Relationship Id="rId53" Type="http://schemas.openxmlformats.org/officeDocument/2006/relationships/tags" Target="../tags/tag1401.xml"/><Relationship Id="rId52" Type="http://schemas.openxmlformats.org/officeDocument/2006/relationships/tags" Target="../tags/tag1400.xml"/><Relationship Id="rId51" Type="http://schemas.openxmlformats.org/officeDocument/2006/relationships/tags" Target="../tags/tag1399.xml"/><Relationship Id="rId50" Type="http://schemas.openxmlformats.org/officeDocument/2006/relationships/tags" Target="../tags/tag1398.xml"/><Relationship Id="rId5" Type="http://schemas.openxmlformats.org/officeDocument/2006/relationships/image" Target="../media/image45.png"/><Relationship Id="rId49" Type="http://schemas.openxmlformats.org/officeDocument/2006/relationships/tags" Target="../tags/tag1397.xml"/><Relationship Id="rId48" Type="http://schemas.openxmlformats.org/officeDocument/2006/relationships/tags" Target="../tags/tag1396.xml"/><Relationship Id="rId47" Type="http://schemas.openxmlformats.org/officeDocument/2006/relationships/tags" Target="../tags/tag1395.xml"/><Relationship Id="rId46" Type="http://schemas.openxmlformats.org/officeDocument/2006/relationships/tags" Target="../tags/tag1394.xml"/><Relationship Id="rId45" Type="http://schemas.openxmlformats.org/officeDocument/2006/relationships/tags" Target="../tags/tag1393.xml"/><Relationship Id="rId44" Type="http://schemas.openxmlformats.org/officeDocument/2006/relationships/tags" Target="../tags/tag1392.xml"/><Relationship Id="rId43" Type="http://schemas.openxmlformats.org/officeDocument/2006/relationships/tags" Target="../tags/tag1391.xml"/><Relationship Id="rId42" Type="http://schemas.openxmlformats.org/officeDocument/2006/relationships/tags" Target="../tags/tag1390.xml"/><Relationship Id="rId41" Type="http://schemas.openxmlformats.org/officeDocument/2006/relationships/tags" Target="../tags/tag1389.xml"/><Relationship Id="rId40" Type="http://schemas.openxmlformats.org/officeDocument/2006/relationships/tags" Target="../tags/tag1388.xml"/><Relationship Id="rId4" Type="http://schemas.openxmlformats.org/officeDocument/2006/relationships/tags" Target="../tags/tag1353.xml"/><Relationship Id="rId39" Type="http://schemas.openxmlformats.org/officeDocument/2006/relationships/tags" Target="../tags/tag1387.xml"/><Relationship Id="rId38" Type="http://schemas.openxmlformats.org/officeDocument/2006/relationships/tags" Target="../tags/tag1386.xml"/><Relationship Id="rId37" Type="http://schemas.openxmlformats.org/officeDocument/2006/relationships/tags" Target="../tags/tag1385.xml"/><Relationship Id="rId36" Type="http://schemas.openxmlformats.org/officeDocument/2006/relationships/tags" Target="../tags/tag1384.xml"/><Relationship Id="rId35" Type="http://schemas.openxmlformats.org/officeDocument/2006/relationships/tags" Target="../tags/tag1383.xml"/><Relationship Id="rId34" Type="http://schemas.openxmlformats.org/officeDocument/2006/relationships/tags" Target="../tags/tag1382.xml"/><Relationship Id="rId33" Type="http://schemas.openxmlformats.org/officeDocument/2006/relationships/tags" Target="../tags/tag1381.xml"/><Relationship Id="rId32" Type="http://schemas.openxmlformats.org/officeDocument/2006/relationships/tags" Target="../tags/tag1380.xml"/><Relationship Id="rId31" Type="http://schemas.openxmlformats.org/officeDocument/2006/relationships/tags" Target="../tags/tag1379.xml"/><Relationship Id="rId30" Type="http://schemas.openxmlformats.org/officeDocument/2006/relationships/tags" Target="../tags/tag1378.xml"/><Relationship Id="rId3" Type="http://schemas.openxmlformats.org/officeDocument/2006/relationships/tags" Target="../tags/tag1352.xml"/><Relationship Id="rId29" Type="http://schemas.openxmlformats.org/officeDocument/2006/relationships/tags" Target="../tags/tag1377.xml"/><Relationship Id="rId28" Type="http://schemas.openxmlformats.org/officeDocument/2006/relationships/tags" Target="../tags/tag1376.xml"/><Relationship Id="rId27" Type="http://schemas.openxmlformats.org/officeDocument/2006/relationships/tags" Target="../tags/tag1375.xml"/><Relationship Id="rId268" Type="http://schemas.openxmlformats.org/officeDocument/2006/relationships/notesSlide" Target="../notesSlides/notesSlide30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09.xml"/><Relationship Id="rId264" Type="http://schemas.openxmlformats.org/officeDocument/2006/relationships/tags" Target="../tags/tag1608.xml"/><Relationship Id="rId263" Type="http://schemas.openxmlformats.org/officeDocument/2006/relationships/image" Target="../media/image66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607.xml"/><Relationship Id="rId260" Type="http://schemas.openxmlformats.org/officeDocument/2006/relationships/tags" Target="../tags/tag1606.xml"/><Relationship Id="rId26" Type="http://schemas.openxmlformats.org/officeDocument/2006/relationships/tags" Target="../tags/tag1374.xml"/><Relationship Id="rId259" Type="http://schemas.openxmlformats.org/officeDocument/2006/relationships/tags" Target="../tags/tag1605.xml"/><Relationship Id="rId258" Type="http://schemas.openxmlformats.org/officeDocument/2006/relationships/tags" Target="../tags/tag1604.xml"/><Relationship Id="rId257" Type="http://schemas.openxmlformats.org/officeDocument/2006/relationships/tags" Target="../tags/tag1603.xml"/><Relationship Id="rId256" Type="http://schemas.openxmlformats.org/officeDocument/2006/relationships/tags" Target="../tags/tag1602.xml"/><Relationship Id="rId255" Type="http://schemas.openxmlformats.org/officeDocument/2006/relationships/tags" Target="../tags/tag1601.xml"/><Relationship Id="rId254" Type="http://schemas.openxmlformats.org/officeDocument/2006/relationships/tags" Target="../tags/tag1600.xml"/><Relationship Id="rId253" Type="http://schemas.openxmlformats.org/officeDocument/2006/relationships/tags" Target="../tags/tag1599.xml"/><Relationship Id="rId252" Type="http://schemas.openxmlformats.org/officeDocument/2006/relationships/tags" Target="../tags/tag1598.xml"/><Relationship Id="rId251" Type="http://schemas.openxmlformats.org/officeDocument/2006/relationships/tags" Target="../tags/tag1597.xml"/><Relationship Id="rId250" Type="http://schemas.openxmlformats.org/officeDocument/2006/relationships/tags" Target="../tags/tag1596.xml"/><Relationship Id="rId25" Type="http://schemas.openxmlformats.org/officeDocument/2006/relationships/tags" Target="../tags/tag1373.xml"/><Relationship Id="rId249" Type="http://schemas.openxmlformats.org/officeDocument/2006/relationships/tags" Target="../tags/tag1595.xml"/><Relationship Id="rId248" Type="http://schemas.openxmlformats.org/officeDocument/2006/relationships/tags" Target="../tags/tag1594.xml"/><Relationship Id="rId247" Type="http://schemas.openxmlformats.org/officeDocument/2006/relationships/tags" Target="../tags/tag1593.xml"/><Relationship Id="rId246" Type="http://schemas.openxmlformats.org/officeDocument/2006/relationships/tags" Target="../tags/tag1592.xml"/><Relationship Id="rId245" Type="http://schemas.openxmlformats.org/officeDocument/2006/relationships/tags" Target="../tags/tag1591.xml"/><Relationship Id="rId244" Type="http://schemas.openxmlformats.org/officeDocument/2006/relationships/tags" Target="../tags/tag1590.xml"/><Relationship Id="rId243" Type="http://schemas.openxmlformats.org/officeDocument/2006/relationships/tags" Target="../tags/tag1589.xml"/><Relationship Id="rId242" Type="http://schemas.openxmlformats.org/officeDocument/2006/relationships/tags" Target="../tags/tag1588.xml"/><Relationship Id="rId241" Type="http://schemas.openxmlformats.org/officeDocument/2006/relationships/tags" Target="../tags/tag1587.xml"/><Relationship Id="rId240" Type="http://schemas.openxmlformats.org/officeDocument/2006/relationships/tags" Target="../tags/tag1586.xml"/><Relationship Id="rId24" Type="http://schemas.openxmlformats.org/officeDocument/2006/relationships/tags" Target="../tags/tag1372.xml"/><Relationship Id="rId239" Type="http://schemas.openxmlformats.org/officeDocument/2006/relationships/tags" Target="../tags/tag1585.xml"/><Relationship Id="rId238" Type="http://schemas.openxmlformats.org/officeDocument/2006/relationships/tags" Target="../tags/tag1584.xml"/><Relationship Id="rId237" Type="http://schemas.openxmlformats.org/officeDocument/2006/relationships/tags" Target="../tags/tag1583.xml"/><Relationship Id="rId236" Type="http://schemas.openxmlformats.org/officeDocument/2006/relationships/tags" Target="../tags/tag1582.xml"/><Relationship Id="rId235" Type="http://schemas.openxmlformats.org/officeDocument/2006/relationships/tags" Target="../tags/tag1581.xml"/><Relationship Id="rId234" Type="http://schemas.openxmlformats.org/officeDocument/2006/relationships/tags" Target="../tags/tag1580.xml"/><Relationship Id="rId233" Type="http://schemas.openxmlformats.org/officeDocument/2006/relationships/tags" Target="../tags/tag1579.xml"/><Relationship Id="rId232" Type="http://schemas.openxmlformats.org/officeDocument/2006/relationships/tags" Target="../tags/tag1578.xml"/><Relationship Id="rId231" Type="http://schemas.openxmlformats.org/officeDocument/2006/relationships/tags" Target="../tags/tag1577.xml"/><Relationship Id="rId230" Type="http://schemas.openxmlformats.org/officeDocument/2006/relationships/tags" Target="../tags/tag1576.xml"/><Relationship Id="rId23" Type="http://schemas.openxmlformats.org/officeDocument/2006/relationships/tags" Target="../tags/tag1371.xml"/><Relationship Id="rId229" Type="http://schemas.openxmlformats.org/officeDocument/2006/relationships/tags" Target="../tags/tag1575.xml"/><Relationship Id="rId228" Type="http://schemas.openxmlformats.org/officeDocument/2006/relationships/tags" Target="../tags/tag1574.xml"/><Relationship Id="rId227" Type="http://schemas.openxmlformats.org/officeDocument/2006/relationships/tags" Target="../tags/tag1573.xml"/><Relationship Id="rId226" Type="http://schemas.openxmlformats.org/officeDocument/2006/relationships/tags" Target="../tags/tag1572.xml"/><Relationship Id="rId225" Type="http://schemas.openxmlformats.org/officeDocument/2006/relationships/tags" Target="../tags/tag1571.xml"/><Relationship Id="rId224" Type="http://schemas.openxmlformats.org/officeDocument/2006/relationships/tags" Target="../tags/tag1570.xml"/><Relationship Id="rId223" Type="http://schemas.openxmlformats.org/officeDocument/2006/relationships/tags" Target="../tags/tag1569.xml"/><Relationship Id="rId222" Type="http://schemas.openxmlformats.org/officeDocument/2006/relationships/tags" Target="../tags/tag1568.xml"/><Relationship Id="rId221" Type="http://schemas.openxmlformats.org/officeDocument/2006/relationships/tags" Target="../tags/tag1567.xml"/><Relationship Id="rId220" Type="http://schemas.openxmlformats.org/officeDocument/2006/relationships/tags" Target="../tags/tag1566.xml"/><Relationship Id="rId22" Type="http://schemas.openxmlformats.org/officeDocument/2006/relationships/tags" Target="../tags/tag1370.xml"/><Relationship Id="rId219" Type="http://schemas.openxmlformats.org/officeDocument/2006/relationships/tags" Target="../tags/tag1565.xml"/><Relationship Id="rId218" Type="http://schemas.openxmlformats.org/officeDocument/2006/relationships/tags" Target="../tags/tag1564.xml"/><Relationship Id="rId217" Type="http://schemas.openxmlformats.org/officeDocument/2006/relationships/tags" Target="../tags/tag1563.xml"/><Relationship Id="rId216" Type="http://schemas.openxmlformats.org/officeDocument/2006/relationships/tags" Target="../tags/tag1562.xml"/><Relationship Id="rId215" Type="http://schemas.openxmlformats.org/officeDocument/2006/relationships/tags" Target="../tags/tag1561.xml"/><Relationship Id="rId214" Type="http://schemas.openxmlformats.org/officeDocument/2006/relationships/tags" Target="../tags/tag1560.xml"/><Relationship Id="rId213" Type="http://schemas.openxmlformats.org/officeDocument/2006/relationships/tags" Target="../tags/tag1559.xml"/><Relationship Id="rId212" Type="http://schemas.openxmlformats.org/officeDocument/2006/relationships/tags" Target="../tags/tag1558.xml"/><Relationship Id="rId211" Type="http://schemas.openxmlformats.org/officeDocument/2006/relationships/tags" Target="../tags/tag1557.xml"/><Relationship Id="rId210" Type="http://schemas.openxmlformats.org/officeDocument/2006/relationships/tags" Target="../tags/tag1556.xml"/><Relationship Id="rId21" Type="http://schemas.openxmlformats.org/officeDocument/2006/relationships/tags" Target="../tags/tag1369.xml"/><Relationship Id="rId209" Type="http://schemas.openxmlformats.org/officeDocument/2006/relationships/tags" Target="../tags/tag1555.xml"/><Relationship Id="rId208" Type="http://schemas.openxmlformats.org/officeDocument/2006/relationships/tags" Target="../tags/tag1554.xml"/><Relationship Id="rId207" Type="http://schemas.openxmlformats.org/officeDocument/2006/relationships/tags" Target="../tags/tag1553.xml"/><Relationship Id="rId206" Type="http://schemas.openxmlformats.org/officeDocument/2006/relationships/tags" Target="../tags/tag1552.xml"/><Relationship Id="rId205" Type="http://schemas.openxmlformats.org/officeDocument/2006/relationships/tags" Target="../tags/tag1551.xml"/><Relationship Id="rId204" Type="http://schemas.openxmlformats.org/officeDocument/2006/relationships/tags" Target="../tags/tag1550.xml"/><Relationship Id="rId203" Type="http://schemas.openxmlformats.org/officeDocument/2006/relationships/tags" Target="../tags/tag1549.xml"/><Relationship Id="rId202" Type="http://schemas.openxmlformats.org/officeDocument/2006/relationships/tags" Target="../tags/tag1548.xml"/><Relationship Id="rId201" Type="http://schemas.openxmlformats.org/officeDocument/2006/relationships/tags" Target="../tags/tag1547.xml"/><Relationship Id="rId200" Type="http://schemas.openxmlformats.org/officeDocument/2006/relationships/tags" Target="../tags/tag1546.xml"/><Relationship Id="rId20" Type="http://schemas.openxmlformats.org/officeDocument/2006/relationships/tags" Target="../tags/tag1368.xml"/><Relationship Id="rId2" Type="http://schemas.openxmlformats.org/officeDocument/2006/relationships/tags" Target="../tags/tag1351.xml"/><Relationship Id="rId199" Type="http://schemas.openxmlformats.org/officeDocument/2006/relationships/tags" Target="../tags/tag1545.xml"/><Relationship Id="rId198" Type="http://schemas.openxmlformats.org/officeDocument/2006/relationships/tags" Target="../tags/tag1544.xml"/><Relationship Id="rId197" Type="http://schemas.openxmlformats.org/officeDocument/2006/relationships/tags" Target="../tags/tag1543.xml"/><Relationship Id="rId196" Type="http://schemas.openxmlformats.org/officeDocument/2006/relationships/tags" Target="../tags/tag1542.xml"/><Relationship Id="rId195" Type="http://schemas.openxmlformats.org/officeDocument/2006/relationships/tags" Target="../tags/tag1541.xml"/><Relationship Id="rId194" Type="http://schemas.openxmlformats.org/officeDocument/2006/relationships/tags" Target="../tags/tag1540.xml"/><Relationship Id="rId193" Type="http://schemas.openxmlformats.org/officeDocument/2006/relationships/tags" Target="../tags/tag1539.xml"/><Relationship Id="rId192" Type="http://schemas.openxmlformats.org/officeDocument/2006/relationships/tags" Target="../tags/tag1538.xml"/><Relationship Id="rId191" Type="http://schemas.openxmlformats.org/officeDocument/2006/relationships/tags" Target="../tags/tag1537.xml"/><Relationship Id="rId190" Type="http://schemas.openxmlformats.org/officeDocument/2006/relationships/tags" Target="../tags/tag1536.xml"/><Relationship Id="rId19" Type="http://schemas.openxmlformats.org/officeDocument/2006/relationships/tags" Target="../tags/tag1367.xml"/><Relationship Id="rId189" Type="http://schemas.openxmlformats.org/officeDocument/2006/relationships/tags" Target="../tags/tag1535.xml"/><Relationship Id="rId188" Type="http://schemas.openxmlformats.org/officeDocument/2006/relationships/tags" Target="../tags/tag1534.xml"/><Relationship Id="rId187" Type="http://schemas.openxmlformats.org/officeDocument/2006/relationships/tags" Target="../tags/tag1533.xml"/><Relationship Id="rId186" Type="http://schemas.openxmlformats.org/officeDocument/2006/relationships/tags" Target="../tags/tag1532.xml"/><Relationship Id="rId185" Type="http://schemas.openxmlformats.org/officeDocument/2006/relationships/tags" Target="../tags/tag1531.xml"/><Relationship Id="rId184" Type="http://schemas.openxmlformats.org/officeDocument/2006/relationships/tags" Target="../tags/tag1530.xml"/><Relationship Id="rId183" Type="http://schemas.openxmlformats.org/officeDocument/2006/relationships/tags" Target="../tags/tag1529.xml"/><Relationship Id="rId182" Type="http://schemas.openxmlformats.org/officeDocument/2006/relationships/tags" Target="../tags/tag1528.xml"/><Relationship Id="rId181" Type="http://schemas.openxmlformats.org/officeDocument/2006/relationships/tags" Target="../tags/tag1527.xml"/><Relationship Id="rId180" Type="http://schemas.openxmlformats.org/officeDocument/2006/relationships/tags" Target="../tags/tag1526.xml"/><Relationship Id="rId18" Type="http://schemas.openxmlformats.org/officeDocument/2006/relationships/tags" Target="../tags/tag1366.xml"/><Relationship Id="rId179" Type="http://schemas.openxmlformats.org/officeDocument/2006/relationships/tags" Target="../tags/tag1525.xml"/><Relationship Id="rId178" Type="http://schemas.openxmlformats.org/officeDocument/2006/relationships/tags" Target="../tags/tag1524.xml"/><Relationship Id="rId177" Type="http://schemas.openxmlformats.org/officeDocument/2006/relationships/tags" Target="../tags/tag1523.xml"/><Relationship Id="rId176" Type="http://schemas.openxmlformats.org/officeDocument/2006/relationships/tags" Target="../tags/tag1522.xml"/><Relationship Id="rId175" Type="http://schemas.openxmlformats.org/officeDocument/2006/relationships/tags" Target="../tags/tag1521.xml"/><Relationship Id="rId174" Type="http://schemas.openxmlformats.org/officeDocument/2006/relationships/tags" Target="../tags/tag1520.xml"/><Relationship Id="rId173" Type="http://schemas.openxmlformats.org/officeDocument/2006/relationships/tags" Target="../tags/tag1519.xml"/><Relationship Id="rId172" Type="http://schemas.openxmlformats.org/officeDocument/2006/relationships/tags" Target="../tags/tag1518.xml"/><Relationship Id="rId171" Type="http://schemas.openxmlformats.org/officeDocument/2006/relationships/tags" Target="../tags/tag1517.xml"/><Relationship Id="rId170" Type="http://schemas.openxmlformats.org/officeDocument/2006/relationships/tags" Target="../tags/tag1516.xml"/><Relationship Id="rId17" Type="http://schemas.openxmlformats.org/officeDocument/2006/relationships/tags" Target="../tags/tag1365.xml"/><Relationship Id="rId169" Type="http://schemas.openxmlformats.org/officeDocument/2006/relationships/tags" Target="../tags/tag1515.xml"/><Relationship Id="rId168" Type="http://schemas.openxmlformats.org/officeDocument/2006/relationships/tags" Target="../tags/tag1514.xml"/><Relationship Id="rId167" Type="http://schemas.openxmlformats.org/officeDocument/2006/relationships/tags" Target="../tags/tag1513.xml"/><Relationship Id="rId166" Type="http://schemas.openxmlformats.org/officeDocument/2006/relationships/tags" Target="../tags/tag1512.xml"/><Relationship Id="rId165" Type="http://schemas.openxmlformats.org/officeDocument/2006/relationships/tags" Target="../tags/tag1511.xml"/><Relationship Id="rId164" Type="http://schemas.openxmlformats.org/officeDocument/2006/relationships/tags" Target="../tags/tag1510.xml"/><Relationship Id="rId163" Type="http://schemas.openxmlformats.org/officeDocument/2006/relationships/tags" Target="../tags/tag1509.xml"/><Relationship Id="rId162" Type="http://schemas.openxmlformats.org/officeDocument/2006/relationships/tags" Target="../tags/tag1508.xml"/><Relationship Id="rId161" Type="http://schemas.openxmlformats.org/officeDocument/2006/relationships/tags" Target="../tags/tag1507.xml"/><Relationship Id="rId160" Type="http://schemas.openxmlformats.org/officeDocument/2006/relationships/tags" Target="../tags/tag1506.xml"/><Relationship Id="rId16" Type="http://schemas.openxmlformats.org/officeDocument/2006/relationships/tags" Target="../tags/tag1364.xml"/><Relationship Id="rId159" Type="http://schemas.openxmlformats.org/officeDocument/2006/relationships/tags" Target="../tags/tag1505.xml"/><Relationship Id="rId158" Type="http://schemas.openxmlformats.org/officeDocument/2006/relationships/tags" Target="../tags/tag1504.xml"/><Relationship Id="rId157" Type="http://schemas.openxmlformats.org/officeDocument/2006/relationships/tags" Target="../tags/tag1503.xml"/><Relationship Id="rId156" Type="http://schemas.openxmlformats.org/officeDocument/2006/relationships/tags" Target="../tags/tag1502.xml"/><Relationship Id="rId155" Type="http://schemas.openxmlformats.org/officeDocument/2006/relationships/tags" Target="../tags/tag1501.xml"/><Relationship Id="rId154" Type="http://schemas.openxmlformats.org/officeDocument/2006/relationships/tags" Target="../tags/tag1500.xml"/><Relationship Id="rId153" Type="http://schemas.openxmlformats.org/officeDocument/2006/relationships/tags" Target="../tags/tag1499.xml"/><Relationship Id="rId152" Type="http://schemas.openxmlformats.org/officeDocument/2006/relationships/tags" Target="../tags/tag1498.xml"/><Relationship Id="rId151" Type="http://schemas.openxmlformats.org/officeDocument/2006/relationships/tags" Target="../tags/tag1497.xml"/><Relationship Id="rId150" Type="http://schemas.openxmlformats.org/officeDocument/2006/relationships/tags" Target="../tags/tag1496.xml"/><Relationship Id="rId15" Type="http://schemas.openxmlformats.org/officeDocument/2006/relationships/tags" Target="../tags/tag1363.xml"/><Relationship Id="rId149" Type="http://schemas.openxmlformats.org/officeDocument/2006/relationships/tags" Target="../tags/tag1495.xml"/><Relationship Id="rId148" Type="http://schemas.openxmlformats.org/officeDocument/2006/relationships/tags" Target="../tags/tag1494.xml"/><Relationship Id="rId147" Type="http://schemas.openxmlformats.org/officeDocument/2006/relationships/tags" Target="../tags/tag1493.xml"/><Relationship Id="rId146" Type="http://schemas.openxmlformats.org/officeDocument/2006/relationships/tags" Target="../tags/tag1492.xml"/><Relationship Id="rId145" Type="http://schemas.openxmlformats.org/officeDocument/2006/relationships/tags" Target="../tags/tag1491.xml"/><Relationship Id="rId144" Type="http://schemas.openxmlformats.org/officeDocument/2006/relationships/tags" Target="../tags/tag1490.xml"/><Relationship Id="rId143" Type="http://schemas.openxmlformats.org/officeDocument/2006/relationships/tags" Target="../tags/tag1489.xml"/><Relationship Id="rId142" Type="http://schemas.openxmlformats.org/officeDocument/2006/relationships/tags" Target="../tags/tag1488.xml"/><Relationship Id="rId141" Type="http://schemas.openxmlformats.org/officeDocument/2006/relationships/tags" Target="../tags/tag1487.xml"/><Relationship Id="rId140" Type="http://schemas.openxmlformats.org/officeDocument/2006/relationships/tags" Target="../tags/tag1486.xml"/><Relationship Id="rId14" Type="http://schemas.openxmlformats.org/officeDocument/2006/relationships/tags" Target="../tags/tag1362.xml"/><Relationship Id="rId139" Type="http://schemas.openxmlformats.org/officeDocument/2006/relationships/tags" Target="../tags/tag1485.xml"/><Relationship Id="rId138" Type="http://schemas.openxmlformats.org/officeDocument/2006/relationships/tags" Target="../tags/tag1484.xml"/><Relationship Id="rId137" Type="http://schemas.openxmlformats.org/officeDocument/2006/relationships/tags" Target="../tags/tag1483.xml"/><Relationship Id="rId136" Type="http://schemas.openxmlformats.org/officeDocument/2006/relationships/tags" Target="../tags/tag1482.xml"/><Relationship Id="rId135" Type="http://schemas.openxmlformats.org/officeDocument/2006/relationships/tags" Target="../tags/tag1481.xml"/><Relationship Id="rId134" Type="http://schemas.openxmlformats.org/officeDocument/2006/relationships/tags" Target="../tags/tag1480.xml"/><Relationship Id="rId133" Type="http://schemas.openxmlformats.org/officeDocument/2006/relationships/tags" Target="../tags/tag1479.xml"/><Relationship Id="rId132" Type="http://schemas.openxmlformats.org/officeDocument/2006/relationships/tags" Target="../tags/tag1478.xml"/><Relationship Id="rId131" Type="http://schemas.openxmlformats.org/officeDocument/2006/relationships/tags" Target="../tags/tag1477.xml"/><Relationship Id="rId130" Type="http://schemas.openxmlformats.org/officeDocument/2006/relationships/tags" Target="../tags/tag1476.xml"/><Relationship Id="rId13" Type="http://schemas.openxmlformats.org/officeDocument/2006/relationships/tags" Target="../tags/tag1361.xml"/><Relationship Id="rId129" Type="http://schemas.openxmlformats.org/officeDocument/2006/relationships/tags" Target="../tags/tag1475.xml"/><Relationship Id="rId128" Type="http://schemas.openxmlformats.org/officeDocument/2006/relationships/tags" Target="../tags/tag1474.xml"/><Relationship Id="rId127" Type="http://schemas.openxmlformats.org/officeDocument/2006/relationships/tags" Target="../tags/tag1473.xml"/><Relationship Id="rId126" Type="http://schemas.openxmlformats.org/officeDocument/2006/relationships/tags" Target="../tags/tag1472.xml"/><Relationship Id="rId125" Type="http://schemas.openxmlformats.org/officeDocument/2006/relationships/tags" Target="../tags/tag1471.xml"/><Relationship Id="rId124" Type="http://schemas.openxmlformats.org/officeDocument/2006/relationships/tags" Target="../tags/tag1470.xml"/><Relationship Id="rId123" Type="http://schemas.openxmlformats.org/officeDocument/2006/relationships/tags" Target="../tags/tag1469.xml"/><Relationship Id="rId122" Type="http://schemas.openxmlformats.org/officeDocument/2006/relationships/tags" Target="../tags/tag1468.xml"/><Relationship Id="rId121" Type="http://schemas.openxmlformats.org/officeDocument/2006/relationships/tags" Target="../tags/tag1467.xml"/><Relationship Id="rId120" Type="http://schemas.openxmlformats.org/officeDocument/2006/relationships/tags" Target="../tags/tag1466.xml"/><Relationship Id="rId12" Type="http://schemas.openxmlformats.org/officeDocument/2006/relationships/tags" Target="../tags/tag1360.xml"/><Relationship Id="rId119" Type="http://schemas.openxmlformats.org/officeDocument/2006/relationships/tags" Target="../tags/tag1465.xml"/><Relationship Id="rId118" Type="http://schemas.openxmlformats.org/officeDocument/2006/relationships/tags" Target="../tags/tag1464.xml"/><Relationship Id="rId117" Type="http://schemas.openxmlformats.org/officeDocument/2006/relationships/tags" Target="../tags/tag1463.xml"/><Relationship Id="rId116" Type="http://schemas.openxmlformats.org/officeDocument/2006/relationships/tags" Target="../tags/tag1462.xml"/><Relationship Id="rId115" Type="http://schemas.openxmlformats.org/officeDocument/2006/relationships/tags" Target="../tags/tag1461.xml"/><Relationship Id="rId114" Type="http://schemas.openxmlformats.org/officeDocument/2006/relationships/tags" Target="../tags/tag1460.xml"/><Relationship Id="rId113" Type="http://schemas.openxmlformats.org/officeDocument/2006/relationships/tags" Target="../tags/tag1459.xml"/><Relationship Id="rId112" Type="http://schemas.openxmlformats.org/officeDocument/2006/relationships/tags" Target="../tags/tag1458.xml"/><Relationship Id="rId111" Type="http://schemas.openxmlformats.org/officeDocument/2006/relationships/tags" Target="../tags/tag1457.xml"/><Relationship Id="rId110" Type="http://schemas.openxmlformats.org/officeDocument/2006/relationships/tags" Target="../tags/tag1456.xml"/><Relationship Id="rId11" Type="http://schemas.openxmlformats.org/officeDocument/2006/relationships/tags" Target="../tags/tag1359.xml"/><Relationship Id="rId109" Type="http://schemas.openxmlformats.org/officeDocument/2006/relationships/tags" Target="../tags/tag1455.xml"/><Relationship Id="rId108" Type="http://schemas.openxmlformats.org/officeDocument/2006/relationships/tags" Target="../tags/tag1454.xml"/><Relationship Id="rId107" Type="http://schemas.openxmlformats.org/officeDocument/2006/relationships/tags" Target="../tags/tag1453.xml"/><Relationship Id="rId106" Type="http://schemas.openxmlformats.org/officeDocument/2006/relationships/tags" Target="../tags/tag1452.xml"/><Relationship Id="rId105" Type="http://schemas.openxmlformats.org/officeDocument/2006/relationships/tags" Target="../tags/tag1451.xml"/><Relationship Id="rId104" Type="http://schemas.openxmlformats.org/officeDocument/2006/relationships/tags" Target="../tags/tag1450.xml"/><Relationship Id="rId103" Type="http://schemas.openxmlformats.org/officeDocument/2006/relationships/tags" Target="../tags/tag1449.xml"/><Relationship Id="rId102" Type="http://schemas.openxmlformats.org/officeDocument/2006/relationships/tags" Target="../tags/tag1448.xml"/><Relationship Id="rId101" Type="http://schemas.openxmlformats.org/officeDocument/2006/relationships/tags" Target="../tags/tag1447.xml"/><Relationship Id="rId100" Type="http://schemas.openxmlformats.org/officeDocument/2006/relationships/tags" Target="../tags/tag1446.xml"/><Relationship Id="rId10" Type="http://schemas.openxmlformats.org/officeDocument/2006/relationships/tags" Target="../tags/tag1358.xml"/><Relationship Id="rId1" Type="http://schemas.openxmlformats.org/officeDocument/2006/relationships/tags" Target="../tags/tag1350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1705.xml"/><Relationship Id="rId98" Type="http://schemas.openxmlformats.org/officeDocument/2006/relationships/tags" Target="../tags/tag1704.xml"/><Relationship Id="rId97" Type="http://schemas.openxmlformats.org/officeDocument/2006/relationships/tags" Target="../tags/tag1703.xml"/><Relationship Id="rId96" Type="http://schemas.openxmlformats.org/officeDocument/2006/relationships/tags" Target="../tags/tag1702.xml"/><Relationship Id="rId95" Type="http://schemas.openxmlformats.org/officeDocument/2006/relationships/tags" Target="../tags/tag1701.xml"/><Relationship Id="rId94" Type="http://schemas.openxmlformats.org/officeDocument/2006/relationships/tags" Target="../tags/tag1700.xml"/><Relationship Id="rId93" Type="http://schemas.openxmlformats.org/officeDocument/2006/relationships/tags" Target="../tags/tag1699.xml"/><Relationship Id="rId92" Type="http://schemas.openxmlformats.org/officeDocument/2006/relationships/tags" Target="../tags/tag1698.xml"/><Relationship Id="rId91" Type="http://schemas.openxmlformats.org/officeDocument/2006/relationships/tags" Target="../tags/tag1697.xml"/><Relationship Id="rId90" Type="http://schemas.openxmlformats.org/officeDocument/2006/relationships/tags" Target="../tags/tag1696.xml"/><Relationship Id="rId9" Type="http://schemas.openxmlformats.org/officeDocument/2006/relationships/tags" Target="../tags/tag1617.xml"/><Relationship Id="rId89" Type="http://schemas.openxmlformats.org/officeDocument/2006/relationships/tags" Target="../tags/tag1695.xml"/><Relationship Id="rId88" Type="http://schemas.openxmlformats.org/officeDocument/2006/relationships/tags" Target="../tags/tag1694.xml"/><Relationship Id="rId87" Type="http://schemas.openxmlformats.org/officeDocument/2006/relationships/tags" Target="../tags/tag1693.xml"/><Relationship Id="rId86" Type="http://schemas.openxmlformats.org/officeDocument/2006/relationships/tags" Target="../tags/tag1692.xml"/><Relationship Id="rId85" Type="http://schemas.openxmlformats.org/officeDocument/2006/relationships/tags" Target="../tags/tag1691.xml"/><Relationship Id="rId84" Type="http://schemas.openxmlformats.org/officeDocument/2006/relationships/tags" Target="../tags/tag1690.xml"/><Relationship Id="rId83" Type="http://schemas.openxmlformats.org/officeDocument/2006/relationships/tags" Target="../tags/tag1689.xml"/><Relationship Id="rId82" Type="http://schemas.openxmlformats.org/officeDocument/2006/relationships/tags" Target="../tags/tag1688.xml"/><Relationship Id="rId81" Type="http://schemas.openxmlformats.org/officeDocument/2006/relationships/tags" Target="../tags/tag1687.xml"/><Relationship Id="rId80" Type="http://schemas.openxmlformats.org/officeDocument/2006/relationships/tags" Target="../tags/tag1686.xml"/><Relationship Id="rId8" Type="http://schemas.openxmlformats.org/officeDocument/2006/relationships/tags" Target="../tags/tag1616.xml"/><Relationship Id="rId79" Type="http://schemas.openxmlformats.org/officeDocument/2006/relationships/tags" Target="../tags/tag1685.xml"/><Relationship Id="rId78" Type="http://schemas.openxmlformats.org/officeDocument/2006/relationships/tags" Target="../tags/tag1684.xml"/><Relationship Id="rId77" Type="http://schemas.openxmlformats.org/officeDocument/2006/relationships/tags" Target="../tags/tag1683.xml"/><Relationship Id="rId76" Type="http://schemas.openxmlformats.org/officeDocument/2006/relationships/tags" Target="../tags/tag1682.xml"/><Relationship Id="rId75" Type="http://schemas.openxmlformats.org/officeDocument/2006/relationships/image" Target="../media/image46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81.xml"/><Relationship Id="rId72" Type="http://schemas.openxmlformats.org/officeDocument/2006/relationships/tags" Target="../tags/tag1680.xml"/><Relationship Id="rId71" Type="http://schemas.openxmlformats.org/officeDocument/2006/relationships/tags" Target="../tags/tag1679.xml"/><Relationship Id="rId70" Type="http://schemas.openxmlformats.org/officeDocument/2006/relationships/tags" Target="../tags/tag1678.xml"/><Relationship Id="rId7" Type="http://schemas.openxmlformats.org/officeDocument/2006/relationships/tags" Target="../tags/tag1615.xml"/><Relationship Id="rId69" Type="http://schemas.openxmlformats.org/officeDocument/2006/relationships/tags" Target="../tags/tag1677.xml"/><Relationship Id="rId68" Type="http://schemas.openxmlformats.org/officeDocument/2006/relationships/tags" Target="../tags/tag1676.xml"/><Relationship Id="rId67" Type="http://schemas.openxmlformats.org/officeDocument/2006/relationships/tags" Target="../tags/tag1675.xml"/><Relationship Id="rId66" Type="http://schemas.openxmlformats.org/officeDocument/2006/relationships/tags" Target="../tags/tag1674.xml"/><Relationship Id="rId65" Type="http://schemas.openxmlformats.org/officeDocument/2006/relationships/tags" Target="../tags/tag1673.xml"/><Relationship Id="rId64" Type="http://schemas.openxmlformats.org/officeDocument/2006/relationships/tags" Target="../tags/tag1672.xml"/><Relationship Id="rId63" Type="http://schemas.openxmlformats.org/officeDocument/2006/relationships/tags" Target="../tags/tag1671.xml"/><Relationship Id="rId62" Type="http://schemas.openxmlformats.org/officeDocument/2006/relationships/tags" Target="../tags/tag1670.xml"/><Relationship Id="rId61" Type="http://schemas.openxmlformats.org/officeDocument/2006/relationships/tags" Target="../tags/tag1669.xml"/><Relationship Id="rId60" Type="http://schemas.openxmlformats.org/officeDocument/2006/relationships/tags" Target="../tags/tag1668.xml"/><Relationship Id="rId6" Type="http://schemas.openxmlformats.org/officeDocument/2006/relationships/tags" Target="../tags/tag1614.xml"/><Relationship Id="rId59" Type="http://schemas.openxmlformats.org/officeDocument/2006/relationships/tags" Target="../tags/tag1667.xml"/><Relationship Id="rId58" Type="http://schemas.openxmlformats.org/officeDocument/2006/relationships/tags" Target="../tags/tag1666.xml"/><Relationship Id="rId57" Type="http://schemas.openxmlformats.org/officeDocument/2006/relationships/tags" Target="../tags/tag1665.xml"/><Relationship Id="rId56" Type="http://schemas.openxmlformats.org/officeDocument/2006/relationships/tags" Target="../tags/tag1664.xml"/><Relationship Id="rId55" Type="http://schemas.openxmlformats.org/officeDocument/2006/relationships/tags" Target="../tags/tag1663.xml"/><Relationship Id="rId54" Type="http://schemas.openxmlformats.org/officeDocument/2006/relationships/tags" Target="../tags/tag1662.xml"/><Relationship Id="rId53" Type="http://schemas.openxmlformats.org/officeDocument/2006/relationships/tags" Target="../tags/tag1661.xml"/><Relationship Id="rId52" Type="http://schemas.openxmlformats.org/officeDocument/2006/relationships/tags" Target="../tags/tag1660.xml"/><Relationship Id="rId51" Type="http://schemas.openxmlformats.org/officeDocument/2006/relationships/tags" Target="../tags/tag1659.xml"/><Relationship Id="rId50" Type="http://schemas.openxmlformats.org/officeDocument/2006/relationships/tags" Target="../tags/tag1658.xml"/><Relationship Id="rId5" Type="http://schemas.openxmlformats.org/officeDocument/2006/relationships/image" Target="../media/image45.png"/><Relationship Id="rId49" Type="http://schemas.openxmlformats.org/officeDocument/2006/relationships/tags" Target="../tags/tag1657.xml"/><Relationship Id="rId48" Type="http://schemas.openxmlformats.org/officeDocument/2006/relationships/tags" Target="../tags/tag1656.xml"/><Relationship Id="rId47" Type="http://schemas.openxmlformats.org/officeDocument/2006/relationships/tags" Target="../tags/tag1655.xml"/><Relationship Id="rId46" Type="http://schemas.openxmlformats.org/officeDocument/2006/relationships/tags" Target="../tags/tag1654.xml"/><Relationship Id="rId45" Type="http://schemas.openxmlformats.org/officeDocument/2006/relationships/tags" Target="../tags/tag1653.xml"/><Relationship Id="rId44" Type="http://schemas.openxmlformats.org/officeDocument/2006/relationships/tags" Target="../tags/tag1652.xml"/><Relationship Id="rId43" Type="http://schemas.openxmlformats.org/officeDocument/2006/relationships/tags" Target="../tags/tag1651.xml"/><Relationship Id="rId42" Type="http://schemas.openxmlformats.org/officeDocument/2006/relationships/tags" Target="../tags/tag1650.xml"/><Relationship Id="rId41" Type="http://schemas.openxmlformats.org/officeDocument/2006/relationships/tags" Target="../tags/tag1649.xml"/><Relationship Id="rId40" Type="http://schemas.openxmlformats.org/officeDocument/2006/relationships/tags" Target="../tags/tag1648.xml"/><Relationship Id="rId4" Type="http://schemas.openxmlformats.org/officeDocument/2006/relationships/tags" Target="../tags/tag1613.xml"/><Relationship Id="rId39" Type="http://schemas.openxmlformats.org/officeDocument/2006/relationships/tags" Target="../tags/tag1647.xml"/><Relationship Id="rId38" Type="http://schemas.openxmlformats.org/officeDocument/2006/relationships/tags" Target="../tags/tag1646.xml"/><Relationship Id="rId37" Type="http://schemas.openxmlformats.org/officeDocument/2006/relationships/tags" Target="../tags/tag1645.xml"/><Relationship Id="rId36" Type="http://schemas.openxmlformats.org/officeDocument/2006/relationships/tags" Target="../tags/tag1644.xml"/><Relationship Id="rId35" Type="http://schemas.openxmlformats.org/officeDocument/2006/relationships/tags" Target="../tags/tag1643.xml"/><Relationship Id="rId34" Type="http://schemas.openxmlformats.org/officeDocument/2006/relationships/tags" Target="../tags/tag1642.xml"/><Relationship Id="rId33" Type="http://schemas.openxmlformats.org/officeDocument/2006/relationships/tags" Target="../tags/tag1641.xml"/><Relationship Id="rId32" Type="http://schemas.openxmlformats.org/officeDocument/2006/relationships/tags" Target="../tags/tag1640.xml"/><Relationship Id="rId31" Type="http://schemas.openxmlformats.org/officeDocument/2006/relationships/tags" Target="../tags/tag1639.xml"/><Relationship Id="rId30" Type="http://schemas.openxmlformats.org/officeDocument/2006/relationships/tags" Target="../tags/tag1638.xml"/><Relationship Id="rId3" Type="http://schemas.openxmlformats.org/officeDocument/2006/relationships/tags" Target="../tags/tag1612.xml"/><Relationship Id="rId29" Type="http://schemas.openxmlformats.org/officeDocument/2006/relationships/tags" Target="../tags/tag1637.xml"/><Relationship Id="rId28" Type="http://schemas.openxmlformats.org/officeDocument/2006/relationships/tags" Target="../tags/tag1636.xml"/><Relationship Id="rId27" Type="http://schemas.openxmlformats.org/officeDocument/2006/relationships/tags" Target="../tags/tag1635.xml"/><Relationship Id="rId262" Type="http://schemas.openxmlformats.org/officeDocument/2006/relationships/notesSlide" Target="../notesSlides/notesSlide31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34.xml"/><Relationship Id="rId259" Type="http://schemas.openxmlformats.org/officeDocument/2006/relationships/tags" Target="../tags/tag1862.xml"/><Relationship Id="rId258" Type="http://schemas.openxmlformats.org/officeDocument/2006/relationships/tags" Target="../tags/tag1861.xml"/><Relationship Id="rId257" Type="http://schemas.openxmlformats.org/officeDocument/2006/relationships/tags" Target="../tags/tag1860.xml"/><Relationship Id="rId256" Type="http://schemas.openxmlformats.org/officeDocument/2006/relationships/image" Target="../media/image66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59.xml"/><Relationship Id="rId253" Type="http://schemas.openxmlformats.org/officeDocument/2006/relationships/tags" Target="../tags/tag1858.xml"/><Relationship Id="rId252" Type="http://schemas.openxmlformats.org/officeDocument/2006/relationships/image" Target="../media/image49.png"/><Relationship Id="rId251" Type="http://schemas.openxmlformats.org/officeDocument/2006/relationships/tags" Target="../tags/tag1857.xml"/><Relationship Id="rId250" Type="http://schemas.openxmlformats.org/officeDocument/2006/relationships/tags" Target="../tags/tag1856.xml"/><Relationship Id="rId25" Type="http://schemas.openxmlformats.org/officeDocument/2006/relationships/tags" Target="../tags/tag1633.xml"/><Relationship Id="rId249" Type="http://schemas.openxmlformats.org/officeDocument/2006/relationships/tags" Target="../tags/tag1855.xml"/><Relationship Id="rId248" Type="http://schemas.openxmlformats.org/officeDocument/2006/relationships/tags" Target="../tags/tag1854.xml"/><Relationship Id="rId247" Type="http://schemas.openxmlformats.org/officeDocument/2006/relationships/tags" Target="../tags/tag1853.xml"/><Relationship Id="rId246" Type="http://schemas.openxmlformats.org/officeDocument/2006/relationships/tags" Target="../tags/tag1852.xml"/><Relationship Id="rId245" Type="http://schemas.openxmlformats.org/officeDocument/2006/relationships/tags" Target="../tags/tag1851.xml"/><Relationship Id="rId244" Type="http://schemas.openxmlformats.org/officeDocument/2006/relationships/tags" Target="../tags/tag1850.xml"/><Relationship Id="rId243" Type="http://schemas.openxmlformats.org/officeDocument/2006/relationships/tags" Target="../tags/tag1849.xml"/><Relationship Id="rId242" Type="http://schemas.openxmlformats.org/officeDocument/2006/relationships/tags" Target="../tags/tag1848.xml"/><Relationship Id="rId241" Type="http://schemas.openxmlformats.org/officeDocument/2006/relationships/tags" Target="../tags/tag1847.xml"/><Relationship Id="rId240" Type="http://schemas.openxmlformats.org/officeDocument/2006/relationships/tags" Target="../tags/tag1846.xml"/><Relationship Id="rId24" Type="http://schemas.openxmlformats.org/officeDocument/2006/relationships/tags" Target="../tags/tag1632.xml"/><Relationship Id="rId239" Type="http://schemas.openxmlformats.org/officeDocument/2006/relationships/tags" Target="../tags/tag1845.xml"/><Relationship Id="rId238" Type="http://schemas.openxmlformats.org/officeDocument/2006/relationships/tags" Target="../tags/tag1844.xml"/><Relationship Id="rId237" Type="http://schemas.openxmlformats.org/officeDocument/2006/relationships/tags" Target="../tags/tag1843.xml"/><Relationship Id="rId236" Type="http://schemas.openxmlformats.org/officeDocument/2006/relationships/tags" Target="../tags/tag1842.xml"/><Relationship Id="rId235" Type="http://schemas.openxmlformats.org/officeDocument/2006/relationships/tags" Target="../tags/tag1841.xml"/><Relationship Id="rId234" Type="http://schemas.openxmlformats.org/officeDocument/2006/relationships/tags" Target="../tags/tag1840.xml"/><Relationship Id="rId233" Type="http://schemas.openxmlformats.org/officeDocument/2006/relationships/tags" Target="../tags/tag1839.xml"/><Relationship Id="rId232" Type="http://schemas.openxmlformats.org/officeDocument/2006/relationships/tags" Target="../tags/tag1838.xml"/><Relationship Id="rId231" Type="http://schemas.openxmlformats.org/officeDocument/2006/relationships/tags" Target="../tags/tag1837.xml"/><Relationship Id="rId230" Type="http://schemas.openxmlformats.org/officeDocument/2006/relationships/tags" Target="../tags/tag1836.xml"/><Relationship Id="rId23" Type="http://schemas.openxmlformats.org/officeDocument/2006/relationships/tags" Target="../tags/tag1631.xml"/><Relationship Id="rId229" Type="http://schemas.openxmlformats.org/officeDocument/2006/relationships/tags" Target="../tags/tag1835.xml"/><Relationship Id="rId228" Type="http://schemas.openxmlformats.org/officeDocument/2006/relationships/tags" Target="../tags/tag1834.xml"/><Relationship Id="rId227" Type="http://schemas.openxmlformats.org/officeDocument/2006/relationships/tags" Target="../tags/tag1833.xml"/><Relationship Id="rId226" Type="http://schemas.openxmlformats.org/officeDocument/2006/relationships/tags" Target="../tags/tag1832.xml"/><Relationship Id="rId225" Type="http://schemas.openxmlformats.org/officeDocument/2006/relationships/tags" Target="../tags/tag1831.xml"/><Relationship Id="rId224" Type="http://schemas.openxmlformats.org/officeDocument/2006/relationships/tags" Target="../tags/tag1830.xml"/><Relationship Id="rId223" Type="http://schemas.openxmlformats.org/officeDocument/2006/relationships/tags" Target="../tags/tag1829.xml"/><Relationship Id="rId222" Type="http://schemas.openxmlformats.org/officeDocument/2006/relationships/tags" Target="../tags/tag1828.xml"/><Relationship Id="rId221" Type="http://schemas.openxmlformats.org/officeDocument/2006/relationships/tags" Target="../tags/tag1827.xml"/><Relationship Id="rId220" Type="http://schemas.openxmlformats.org/officeDocument/2006/relationships/tags" Target="../tags/tag1826.xml"/><Relationship Id="rId22" Type="http://schemas.openxmlformats.org/officeDocument/2006/relationships/tags" Target="../tags/tag1630.xml"/><Relationship Id="rId219" Type="http://schemas.openxmlformats.org/officeDocument/2006/relationships/tags" Target="../tags/tag1825.xml"/><Relationship Id="rId218" Type="http://schemas.openxmlformats.org/officeDocument/2006/relationships/tags" Target="../tags/tag1824.xml"/><Relationship Id="rId217" Type="http://schemas.openxmlformats.org/officeDocument/2006/relationships/tags" Target="../tags/tag1823.xml"/><Relationship Id="rId216" Type="http://schemas.openxmlformats.org/officeDocument/2006/relationships/tags" Target="../tags/tag1822.xml"/><Relationship Id="rId215" Type="http://schemas.openxmlformats.org/officeDocument/2006/relationships/tags" Target="../tags/tag1821.xml"/><Relationship Id="rId214" Type="http://schemas.openxmlformats.org/officeDocument/2006/relationships/tags" Target="../tags/tag1820.xml"/><Relationship Id="rId213" Type="http://schemas.openxmlformats.org/officeDocument/2006/relationships/tags" Target="../tags/tag1819.xml"/><Relationship Id="rId212" Type="http://schemas.openxmlformats.org/officeDocument/2006/relationships/tags" Target="../tags/tag1818.xml"/><Relationship Id="rId211" Type="http://schemas.openxmlformats.org/officeDocument/2006/relationships/tags" Target="../tags/tag1817.xml"/><Relationship Id="rId210" Type="http://schemas.openxmlformats.org/officeDocument/2006/relationships/tags" Target="../tags/tag1816.xml"/><Relationship Id="rId21" Type="http://schemas.openxmlformats.org/officeDocument/2006/relationships/tags" Target="../tags/tag1629.xml"/><Relationship Id="rId209" Type="http://schemas.openxmlformats.org/officeDocument/2006/relationships/tags" Target="../tags/tag1815.xml"/><Relationship Id="rId208" Type="http://schemas.openxmlformats.org/officeDocument/2006/relationships/tags" Target="../tags/tag1814.xml"/><Relationship Id="rId207" Type="http://schemas.openxmlformats.org/officeDocument/2006/relationships/tags" Target="../tags/tag1813.xml"/><Relationship Id="rId206" Type="http://schemas.openxmlformats.org/officeDocument/2006/relationships/tags" Target="../tags/tag1812.xml"/><Relationship Id="rId205" Type="http://schemas.openxmlformats.org/officeDocument/2006/relationships/tags" Target="../tags/tag1811.xml"/><Relationship Id="rId204" Type="http://schemas.openxmlformats.org/officeDocument/2006/relationships/tags" Target="../tags/tag1810.xml"/><Relationship Id="rId203" Type="http://schemas.openxmlformats.org/officeDocument/2006/relationships/tags" Target="../tags/tag1809.xml"/><Relationship Id="rId202" Type="http://schemas.openxmlformats.org/officeDocument/2006/relationships/tags" Target="../tags/tag1808.xml"/><Relationship Id="rId201" Type="http://schemas.openxmlformats.org/officeDocument/2006/relationships/tags" Target="../tags/tag1807.xml"/><Relationship Id="rId200" Type="http://schemas.openxmlformats.org/officeDocument/2006/relationships/tags" Target="../tags/tag1806.xml"/><Relationship Id="rId20" Type="http://schemas.openxmlformats.org/officeDocument/2006/relationships/tags" Target="../tags/tag1628.xml"/><Relationship Id="rId2" Type="http://schemas.openxmlformats.org/officeDocument/2006/relationships/tags" Target="../tags/tag1611.xml"/><Relationship Id="rId199" Type="http://schemas.openxmlformats.org/officeDocument/2006/relationships/tags" Target="../tags/tag1805.xml"/><Relationship Id="rId198" Type="http://schemas.openxmlformats.org/officeDocument/2006/relationships/tags" Target="../tags/tag1804.xml"/><Relationship Id="rId197" Type="http://schemas.openxmlformats.org/officeDocument/2006/relationships/tags" Target="../tags/tag1803.xml"/><Relationship Id="rId196" Type="http://schemas.openxmlformats.org/officeDocument/2006/relationships/tags" Target="../tags/tag1802.xml"/><Relationship Id="rId195" Type="http://schemas.openxmlformats.org/officeDocument/2006/relationships/tags" Target="../tags/tag1801.xml"/><Relationship Id="rId194" Type="http://schemas.openxmlformats.org/officeDocument/2006/relationships/tags" Target="../tags/tag1800.xml"/><Relationship Id="rId193" Type="http://schemas.openxmlformats.org/officeDocument/2006/relationships/tags" Target="../tags/tag1799.xml"/><Relationship Id="rId192" Type="http://schemas.openxmlformats.org/officeDocument/2006/relationships/tags" Target="../tags/tag1798.xml"/><Relationship Id="rId191" Type="http://schemas.openxmlformats.org/officeDocument/2006/relationships/tags" Target="../tags/tag1797.xml"/><Relationship Id="rId190" Type="http://schemas.openxmlformats.org/officeDocument/2006/relationships/tags" Target="../tags/tag1796.xml"/><Relationship Id="rId19" Type="http://schemas.openxmlformats.org/officeDocument/2006/relationships/tags" Target="../tags/tag1627.xml"/><Relationship Id="rId189" Type="http://schemas.openxmlformats.org/officeDocument/2006/relationships/tags" Target="../tags/tag1795.xml"/><Relationship Id="rId188" Type="http://schemas.openxmlformats.org/officeDocument/2006/relationships/tags" Target="../tags/tag1794.xml"/><Relationship Id="rId187" Type="http://schemas.openxmlformats.org/officeDocument/2006/relationships/tags" Target="../tags/tag1793.xml"/><Relationship Id="rId186" Type="http://schemas.openxmlformats.org/officeDocument/2006/relationships/tags" Target="../tags/tag1792.xml"/><Relationship Id="rId185" Type="http://schemas.openxmlformats.org/officeDocument/2006/relationships/tags" Target="../tags/tag1791.xml"/><Relationship Id="rId184" Type="http://schemas.openxmlformats.org/officeDocument/2006/relationships/tags" Target="../tags/tag1790.xml"/><Relationship Id="rId183" Type="http://schemas.openxmlformats.org/officeDocument/2006/relationships/tags" Target="../tags/tag1789.xml"/><Relationship Id="rId182" Type="http://schemas.openxmlformats.org/officeDocument/2006/relationships/tags" Target="../tags/tag1788.xml"/><Relationship Id="rId181" Type="http://schemas.openxmlformats.org/officeDocument/2006/relationships/tags" Target="../tags/tag1787.xml"/><Relationship Id="rId180" Type="http://schemas.openxmlformats.org/officeDocument/2006/relationships/tags" Target="../tags/tag1786.xml"/><Relationship Id="rId18" Type="http://schemas.openxmlformats.org/officeDocument/2006/relationships/tags" Target="../tags/tag1626.xml"/><Relationship Id="rId179" Type="http://schemas.openxmlformats.org/officeDocument/2006/relationships/tags" Target="../tags/tag1785.xml"/><Relationship Id="rId178" Type="http://schemas.openxmlformats.org/officeDocument/2006/relationships/tags" Target="../tags/tag1784.xml"/><Relationship Id="rId177" Type="http://schemas.openxmlformats.org/officeDocument/2006/relationships/tags" Target="../tags/tag1783.xml"/><Relationship Id="rId176" Type="http://schemas.openxmlformats.org/officeDocument/2006/relationships/tags" Target="../tags/tag1782.xml"/><Relationship Id="rId175" Type="http://schemas.openxmlformats.org/officeDocument/2006/relationships/tags" Target="../tags/tag1781.xml"/><Relationship Id="rId174" Type="http://schemas.openxmlformats.org/officeDocument/2006/relationships/tags" Target="../tags/tag1780.xml"/><Relationship Id="rId173" Type="http://schemas.openxmlformats.org/officeDocument/2006/relationships/tags" Target="../tags/tag1779.xml"/><Relationship Id="rId172" Type="http://schemas.openxmlformats.org/officeDocument/2006/relationships/tags" Target="../tags/tag1778.xml"/><Relationship Id="rId171" Type="http://schemas.openxmlformats.org/officeDocument/2006/relationships/tags" Target="../tags/tag1777.xml"/><Relationship Id="rId170" Type="http://schemas.openxmlformats.org/officeDocument/2006/relationships/tags" Target="../tags/tag1776.xml"/><Relationship Id="rId17" Type="http://schemas.openxmlformats.org/officeDocument/2006/relationships/tags" Target="../tags/tag1625.xml"/><Relationship Id="rId169" Type="http://schemas.openxmlformats.org/officeDocument/2006/relationships/tags" Target="../tags/tag1775.xml"/><Relationship Id="rId168" Type="http://schemas.openxmlformats.org/officeDocument/2006/relationships/tags" Target="../tags/tag1774.xml"/><Relationship Id="rId167" Type="http://schemas.openxmlformats.org/officeDocument/2006/relationships/tags" Target="../tags/tag1773.xml"/><Relationship Id="rId166" Type="http://schemas.openxmlformats.org/officeDocument/2006/relationships/tags" Target="../tags/tag1772.xml"/><Relationship Id="rId165" Type="http://schemas.openxmlformats.org/officeDocument/2006/relationships/tags" Target="../tags/tag1771.xml"/><Relationship Id="rId164" Type="http://schemas.openxmlformats.org/officeDocument/2006/relationships/tags" Target="../tags/tag1770.xml"/><Relationship Id="rId163" Type="http://schemas.openxmlformats.org/officeDocument/2006/relationships/tags" Target="../tags/tag1769.xml"/><Relationship Id="rId162" Type="http://schemas.openxmlformats.org/officeDocument/2006/relationships/tags" Target="../tags/tag1768.xml"/><Relationship Id="rId161" Type="http://schemas.openxmlformats.org/officeDocument/2006/relationships/tags" Target="../tags/tag1767.xml"/><Relationship Id="rId160" Type="http://schemas.openxmlformats.org/officeDocument/2006/relationships/tags" Target="../tags/tag1766.xml"/><Relationship Id="rId16" Type="http://schemas.openxmlformats.org/officeDocument/2006/relationships/tags" Target="../tags/tag1624.xml"/><Relationship Id="rId159" Type="http://schemas.openxmlformats.org/officeDocument/2006/relationships/tags" Target="../tags/tag1765.xml"/><Relationship Id="rId158" Type="http://schemas.openxmlformats.org/officeDocument/2006/relationships/tags" Target="../tags/tag1764.xml"/><Relationship Id="rId157" Type="http://schemas.openxmlformats.org/officeDocument/2006/relationships/tags" Target="../tags/tag1763.xml"/><Relationship Id="rId156" Type="http://schemas.openxmlformats.org/officeDocument/2006/relationships/tags" Target="../tags/tag1762.xml"/><Relationship Id="rId155" Type="http://schemas.openxmlformats.org/officeDocument/2006/relationships/tags" Target="../tags/tag1761.xml"/><Relationship Id="rId154" Type="http://schemas.openxmlformats.org/officeDocument/2006/relationships/tags" Target="../tags/tag1760.xml"/><Relationship Id="rId153" Type="http://schemas.openxmlformats.org/officeDocument/2006/relationships/tags" Target="../tags/tag1759.xml"/><Relationship Id="rId152" Type="http://schemas.openxmlformats.org/officeDocument/2006/relationships/tags" Target="../tags/tag1758.xml"/><Relationship Id="rId151" Type="http://schemas.openxmlformats.org/officeDocument/2006/relationships/tags" Target="../tags/tag1757.xml"/><Relationship Id="rId150" Type="http://schemas.openxmlformats.org/officeDocument/2006/relationships/tags" Target="../tags/tag1756.xml"/><Relationship Id="rId15" Type="http://schemas.openxmlformats.org/officeDocument/2006/relationships/tags" Target="../tags/tag1623.xml"/><Relationship Id="rId149" Type="http://schemas.openxmlformats.org/officeDocument/2006/relationships/tags" Target="../tags/tag1755.xml"/><Relationship Id="rId148" Type="http://schemas.openxmlformats.org/officeDocument/2006/relationships/tags" Target="../tags/tag1754.xml"/><Relationship Id="rId147" Type="http://schemas.openxmlformats.org/officeDocument/2006/relationships/tags" Target="../tags/tag1753.xml"/><Relationship Id="rId146" Type="http://schemas.openxmlformats.org/officeDocument/2006/relationships/tags" Target="../tags/tag1752.xml"/><Relationship Id="rId145" Type="http://schemas.openxmlformats.org/officeDocument/2006/relationships/tags" Target="../tags/tag1751.xml"/><Relationship Id="rId144" Type="http://schemas.openxmlformats.org/officeDocument/2006/relationships/tags" Target="../tags/tag1750.xml"/><Relationship Id="rId143" Type="http://schemas.openxmlformats.org/officeDocument/2006/relationships/tags" Target="../tags/tag1749.xml"/><Relationship Id="rId142" Type="http://schemas.openxmlformats.org/officeDocument/2006/relationships/tags" Target="../tags/tag1748.xml"/><Relationship Id="rId141" Type="http://schemas.openxmlformats.org/officeDocument/2006/relationships/tags" Target="../tags/tag1747.xml"/><Relationship Id="rId140" Type="http://schemas.openxmlformats.org/officeDocument/2006/relationships/tags" Target="../tags/tag1746.xml"/><Relationship Id="rId14" Type="http://schemas.openxmlformats.org/officeDocument/2006/relationships/tags" Target="../tags/tag1622.xml"/><Relationship Id="rId139" Type="http://schemas.openxmlformats.org/officeDocument/2006/relationships/tags" Target="../tags/tag1745.xml"/><Relationship Id="rId138" Type="http://schemas.openxmlformats.org/officeDocument/2006/relationships/tags" Target="../tags/tag1744.xml"/><Relationship Id="rId137" Type="http://schemas.openxmlformats.org/officeDocument/2006/relationships/tags" Target="../tags/tag1743.xml"/><Relationship Id="rId136" Type="http://schemas.openxmlformats.org/officeDocument/2006/relationships/tags" Target="../tags/tag1742.xml"/><Relationship Id="rId135" Type="http://schemas.openxmlformats.org/officeDocument/2006/relationships/tags" Target="../tags/tag1741.xml"/><Relationship Id="rId134" Type="http://schemas.openxmlformats.org/officeDocument/2006/relationships/tags" Target="../tags/tag1740.xml"/><Relationship Id="rId133" Type="http://schemas.openxmlformats.org/officeDocument/2006/relationships/tags" Target="../tags/tag1739.xml"/><Relationship Id="rId132" Type="http://schemas.openxmlformats.org/officeDocument/2006/relationships/tags" Target="../tags/tag1738.xml"/><Relationship Id="rId131" Type="http://schemas.openxmlformats.org/officeDocument/2006/relationships/tags" Target="../tags/tag1737.xml"/><Relationship Id="rId130" Type="http://schemas.openxmlformats.org/officeDocument/2006/relationships/tags" Target="../tags/tag1736.xml"/><Relationship Id="rId13" Type="http://schemas.openxmlformats.org/officeDocument/2006/relationships/tags" Target="../tags/tag1621.xml"/><Relationship Id="rId129" Type="http://schemas.openxmlformats.org/officeDocument/2006/relationships/tags" Target="../tags/tag1735.xml"/><Relationship Id="rId128" Type="http://schemas.openxmlformats.org/officeDocument/2006/relationships/tags" Target="../tags/tag1734.xml"/><Relationship Id="rId127" Type="http://schemas.openxmlformats.org/officeDocument/2006/relationships/tags" Target="../tags/tag1733.xml"/><Relationship Id="rId126" Type="http://schemas.openxmlformats.org/officeDocument/2006/relationships/tags" Target="../tags/tag1732.xml"/><Relationship Id="rId125" Type="http://schemas.openxmlformats.org/officeDocument/2006/relationships/tags" Target="../tags/tag1731.xml"/><Relationship Id="rId124" Type="http://schemas.openxmlformats.org/officeDocument/2006/relationships/tags" Target="../tags/tag1730.xml"/><Relationship Id="rId123" Type="http://schemas.openxmlformats.org/officeDocument/2006/relationships/tags" Target="../tags/tag1729.xml"/><Relationship Id="rId122" Type="http://schemas.openxmlformats.org/officeDocument/2006/relationships/tags" Target="../tags/tag1728.xml"/><Relationship Id="rId121" Type="http://schemas.openxmlformats.org/officeDocument/2006/relationships/tags" Target="../tags/tag1727.xml"/><Relationship Id="rId120" Type="http://schemas.openxmlformats.org/officeDocument/2006/relationships/tags" Target="../tags/tag1726.xml"/><Relationship Id="rId12" Type="http://schemas.openxmlformats.org/officeDocument/2006/relationships/tags" Target="../tags/tag1620.xml"/><Relationship Id="rId119" Type="http://schemas.openxmlformats.org/officeDocument/2006/relationships/tags" Target="../tags/tag1725.xml"/><Relationship Id="rId118" Type="http://schemas.openxmlformats.org/officeDocument/2006/relationships/tags" Target="../tags/tag1724.xml"/><Relationship Id="rId117" Type="http://schemas.openxmlformats.org/officeDocument/2006/relationships/tags" Target="../tags/tag1723.xml"/><Relationship Id="rId116" Type="http://schemas.openxmlformats.org/officeDocument/2006/relationships/tags" Target="../tags/tag1722.xml"/><Relationship Id="rId115" Type="http://schemas.openxmlformats.org/officeDocument/2006/relationships/tags" Target="../tags/tag1721.xml"/><Relationship Id="rId114" Type="http://schemas.openxmlformats.org/officeDocument/2006/relationships/tags" Target="../tags/tag1720.xml"/><Relationship Id="rId113" Type="http://schemas.openxmlformats.org/officeDocument/2006/relationships/tags" Target="../tags/tag1719.xml"/><Relationship Id="rId112" Type="http://schemas.openxmlformats.org/officeDocument/2006/relationships/tags" Target="../tags/tag1718.xml"/><Relationship Id="rId111" Type="http://schemas.openxmlformats.org/officeDocument/2006/relationships/tags" Target="../tags/tag1717.xml"/><Relationship Id="rId110" Type="http://schemas.openxmlformats.org/officeDocument/2006/relationships/tags" Target="../tags/tag1716.xml"/><Relationship Id="rId11" Type="http://schemas.openxmlformats.org/officeDocument/2006/relationships/tags" Target="../tags/tag1619.xml"/><Relationship Id="rId109" Type="http://schemas.openxmlformats.org/officeDocument/2006/relationships/tags" Target="../tags/tag1715.xml"/><Relationship Id="rId108" Type="http://schemas.openxmlformats.org/officeDocument/2006/relationships/tags" Target="../tags/tag1714.xml"/><Relationship Id="rId107" Type="http://schemas.openxmlformats.org/officeDocument/2006/relationships/tags" Target="../tags/tag1713.xml"/><Relationship Id="rId106" Type="http://schemas.openxmlformats.org/officeDocument/2006/relationships/tags" Target="../tags/tag1712.xml"/><Relationship Id="rId105" Type="http://schemas.openxmlformats.org/officeDocument/2006/relationships/tags" Target="../tags/tag1711.xml"/><Relationship Id="rId104" Type="http://schemas.openxmlformats.org/officeDocument/2006/relationships/tags" Target="../tags/tag1710.xml"/><Relationship Id="rId103" Type="http://schemas.openxmlformats.org/officeDocument/2006/relationships/tags" Target="../tags/tag1709.xml"/><Relationship Id="rId102" Type="http://schemas.openxmlformats.org/officeDocument/2006/relationships/tags" Target="../tags/tag1708.xml"/><Relationship Id="rId101" Type="http://schemas.openxmlformats.org/officeDocument/2006/relationships/tags" Target="../tags/tag1707.xml"/><Relationship Id="rId100" Type="http://schemas.openxmlformats.org/officeDocument/2006/relationships/tags" Target="../tags/tag1706.xml"/><Relationship Id="rId10" Type="http://schemas.openxmlformats.org/officeDocument/2006/relationships/tags" Target="../tags/tag1618.xml"/><Relationship Id="rId1" Type="http://schemas.openxmlformats.org/officeDocument/2006/relationships/tags" Target="../tags/tag1610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57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56.xml"/><Relationship Id="rId95" Type="http://schemas.openxmlformats.org/officeDocument/2006/relationships/image" Target="../media/image46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55.xml"/><Relationship Id="rId92" Type="http://schemas.openxmlformats.org/officeDocument/2006/relationships/tags" Target="../tags/tag1954.xml"/><Relationship Id="rId91" Type="http://schemas.openxmlformats.org/officeDocument/2006/relationships/tags" Target="../tags/tag1953.xml"/><Relationship Id="rId90" Type="http://schemas.openxmlformats.org/officeDocument/2006/relationships/tags" Target="../tags/tag1952.xml"/><Relationship Id="rId9" Type="http://schemas.openxmlformats.org/officeDocument/2006/relationships/tags" Target="../tags/tag1871.xml"/><Relationship Id="rId89" Type="http://schemas.openxmlformats.org/officeDocument/2006/relationships/tags" Target="../tags/tag1951.xml"/><Relationship Id="rId88" Type="http://schemas.openxmlformats.org/officeDocument/2006/relationships/tags" Target="../tags/tag1950.xml"/><Relationship Id="rId87" Type="http://schemas.openxmlformats.org/officeDocument/2006/relationships/tags" Target="../tags/tag1949.xml"/><Relationship Id="rId86" Type="http://schemas.openxmlformats.org/officeDocument/2006/relationships/tags" Target="../tags/tag1948.xml"/><Relationship Id="rId85" Type="http://schemas.openxmlformats.org/officeDocument/2006/relationships/tags" Target="../tags/tag1947.xml"/><Relationship Id="rId84" Type="http://schemas.openxmlformats.org/officeDocument/2006/relationships/tags" Target="../tags/tag1946.xml"/><Relationship Id="rId83" Type="http://schemas.openxmlformats.org/officeDocument/2006/relationships/tags" Target="../tags/tag1945.xml"/><Relationship Id="rId82" Type="http://schemas.openxmlformats.org/officeDocument/2006/relationships/tags" Target="../tags/tag1944.xml"/><Relationship Id="rId81" Type="http://schemas.openxmlformats.org/officeDocument/2006/relationships/tags" Target="../tags/tag1943.xml"/><Relationship Id="rId80" Type="http://schemas.openxmlformats.org/officeDocument/2006/relationships/tags" Target="../tags/tag1942.xml"/><Relationship Id="rId8" Type="http://schemas.openxmlformats.org/officeDocument/2006/relationships/tags" Target="../tags/tag1870.xml"/><Relationship Id="rId79" Type="http://schemas.openxmlformats.org/officeDocument/2006/relationships/tags" Target="../tags/tag1941.xml"/><Relationship Id="rId78" Type="http://schemas.openxmlformats.org/officeDocument/2006/relationships/tags" Target="../tags/tag1940.xml"/><Relationship Id="rId77" Type="http://schemas.openxmlformats.org/officeDocument/2006/relationships/tags" Target="../tags/tag1939.xml"/><Relationship Id="rId76" Type="http://schemas.openxmlformats.org/officeDocument/2006/relationships/tags" Target="../tags/tag1938.xml"/><Relationship Id="rId75" Type="http://schemas.openxmlformats.org/officeDocument/2006/relationships/tags" Target="../tags/tag1937.xml"/><Relationship Id="rId74" Type="http://schemas.openxmlformats.org/officeDocument/2006/relationships/tags" Target="../tags/tag1936.xml"/><Relationship Id="rId73" Type="http://schemas.openxmlformats.org/officeDocument/2006/relationships/tags" Target="../tags/tag1935.xml"/><Relationship Id="rId72" Type="http://schemas.openxmlformats.org/officeDocument/2006/relationships/tags" Target="../tags/tag1934.xml"/><Relationship Id="rId71" Type="http://schemas.openxmlformats.org/officeDocument/2006/relationships/tags" Target="../tags/tag1933.xml"/><Relationship Id="rId70" Type="http://schemas.openxmlformats.org/officeDocument/2006/relationships/tags" Target="../tags/tag1932.xml"/><Relationship Id="rId7" Type="http://schemas.openxmlformats.org/officeDocument/2006/relationships/tags" Target="../tags/tag1869.xml"/><Relationship Id="rId69" Type="http://schemas.openxmlformats.org/officeDocument/2006/relationships/tags" Target="../tags/tag1931.xml"/><Relationship Id="rId68" Type="http://schemas.openxmlformats.org/officeDocument/2006/relationships/tags" Target="../tags/tag1930.xml"/><Relationship Id="rId67" Type="http://schemas.openxmlformats.org/officeDocument/2006/relationships/tags" Target="../tags/tag1929.xml"/><Relationship Id="rId66" Type="http://schemas.openxmlformats.org/officeDocument/2006/relationships/tags" Target="../tags/tag1928.xml"/><Relationship Id="rId65" Type="http://schemas.openxmlformats.org/officeDocument/2006/relationships/tags" Target="../tags/tag1927.xml"/><Relationship Id="rId64" Type="http://schemas.openxmlformats.org/officeDocument/2006/relationships/tags" Target="../tags/tag1926.xml"/><Relationship Id="rId63" Type="http://schemas.openxmlformats.org/officeDocument/2006/relationships/tags" Target="../tags/tag1925.xml"/><Relationship Id="rId62" Type="http://schemas.openxmlformats.org/officeDocument/2006/relationships/tags" Target="../tags/tag1924.xml"/><Relationship Id="rId61" Type="http://schemas.openxmlformats.org/officeDocument/2006/relationships/tags" Target="../tags/tag1923.xml"/><Relationship Id="rId60" Type="http://schemas.openxmlformats.org/officeDocument/2006/relationships/tags" Target="../tags/tag1922.xml"/><Relationship Id="rId6" Type="http://schemas.openxmlformats.org/officeDocument/2006/relationships/tags" Target="../tags/tag1868.xml"/><Relationship Id="rId59" Type="http://schemas.openxmlformats.org/officeDocument/2006/relationships/tags" Target="../tags/tag1921.xml"/><Relationship Id="rId58" Type="http://schemas.openxmlformats.org/officeDocument/2006/relationships/tags" Target="../tags/tag1920.xml"/><Relationship Id="rId57" Type="http://schemas.openxmlformats.org/officeDocument/2006/relationships/tags" Target="../tags/tag1919.xml"/><Relationship Id="rId56" Type="http://schemas.openxmlformats.org/officeDocument/2006/relationships/tags" Target="../tags/tag1918.xml"/><Relationship Id="rId55" Type="http://schemas.openxmlformats.org/officeDocument/2006/relationships/tags" Target="../tags/tag1917.xml"/><Relationship Id="rId54" Type="http://schemas.openxmlformats.org/officeDocument/2006/relationships/tags" Target="../tags/tag1916.xml"/><Relationship Id="rId53" Type="http://schemas.openxmlformats.org/officeDocument/2006/relationships/tags" Target="../tags/tag1915.xml"/><Relationship Id="rId52" Type="http://schemas.openxmlformats.org/officeDocument/2006/relationships/tags" Target="../tags/tag1914.xml"/><Relationship Id="rId51" Type="http://schemas.openxmlformats.org/officeDocument/2006/relationships/tags" Target="../tags/tag1913.xml"/><Relationship Id="rId50" Type="http://schemas.openxmlformats.org/officeDocument/2006/relationships/tags" Target="../tags/tag1912.xml"/><Relationship Id="rId5" Type="http://schemas.openxmlformats.org/officeDocument/2006/relationships/tags" Target="../tags/tag1867.xml"/><Relationship Id="rId49" Type="http://schemas.openxmlformats.org/officeDocument/2006/relationships/tags" Target="../tags/tag1911.xml"/><Relationship Id="rId48" Type="http://schemas.openxmlformats.org/officeDocument/2006/relationships/tags" Target="../tags/tag1910.xml"/><Relationship Id="rId47" Type="http://schemas.openxmlformats.org/officeDocument/2006/relationships/tags" Target="../tags/tag1909.xml"/><Relationship Id="rId46" Type="http://schemas.openxmlformats.org/officeDocument/2006/relationships/tags" Target="../tags/tag1908.xml"/><Relationship Id="rId45" Type="http://schemas.openxmlformats.org/officeDocument/2006/relationships/tags" Target="../tags/tag1907.xml"/><Relationship Id="rId44" Type="http://schemas.openxmlformats.org/officeDocument/2006/relationships/tags" Target="../tags/tag1906.xml"/><Relationship Id="rId43" Type="http://schemas.openxmlformats.org/officeDocument/2006/relationships/tags" Target="../tags/tag1905.xml"/><Relationship Id="rId42" Type="http://schemas.openxmlformats.org/officeDocument/2006/relationships/tags" Target="../tags/tag1904.xml"/><Relationship Id="rId41" Type="http://schemas.openxmlformats.org/officeDocument/2006/relationships/tags" Target="../tags/tag1903.xml"/><Relationship Id="rId40" Type="http://schemas.openxmlformats.org/officeDocument/2006/relationships/tags" Target="../tags/tag1902.xml"/><Relationship Id="rId4" Type="http://schemas.openxmlformats.org/officeDocument/2006/relationships/tags" Target="../tags/tag1866.xml"/><Relationship Id="rId39" Type="http://schemas.openxmlformats.org/officeDocument/2006/relationships/tags" Target="../tags/tag1901.xml"/><Relationship Id="rId38" Type="http://schemas.openxmlformats.org/officeDocument/2006/relationships/tags" Target="../tags/tag1900.xml"/><Relationship Id="rId37" Type="http://schemas.openxmlformats.org/officeDocument/2006/relationships/tags" Target="../tags/tag1899.xml"/><Relationship Id="rId36" Type="http://schemas.openxmlformats.org/officeDocument/2006/relationships/tags" Target="../tags/tag1898.xml"/><Relationship Id="rId35" Type="http://schemas.openxmlformats.org/officeDocument/2006/relationships/tags" Target="../tags/tag1897.xml"/><Relationship Id="rId34" Type="http://schemas.openxmlformats.org/officeDocument/2006/relationships/tags" Target="../tags/tag1896.xml"/><Relationship Id="rId33" Type="http://schemas.openxmlformats.org/officeDocument/2006/relationships/tags" Target="../tags/tag1895.xml"/><Relationship Id="rId32" Type="http://schemas.openxmlformats.org/officeDocument/2006/relationships/tags" Target="../tags/tag1894.xml"/><Relationship Id="rId31" Type="http://schemas.openxmlformats.org/officeDocument/2006/relationships/tags" Target="../tags/tag1893.xml"/><Relationship Id="rId30" Type="http://schemas.openxmlformats.org/officeDocument/2006/relationships/tags" Target="../tags/tag1892.xml"/><Relationship Id="rId3" Type="http://schemas.openxmlformats.org/officeDocument/2006/relationships/tags" Target="../tags/tag1865.xml"/><Relationship Id="rId29" Type="http://schemas.openxmlformats.org/officeDocument/2006/relationships/tags" Target="../tags/tag1891.xml"/><Relationship Id="rId28" Type="http://schemas.openxmlformats.org/officeDocument/2006/relationships/tags" Target="../tags/tag1890.xml"/><Relationship Id="rId27" Type="http://schemas.openxmlformats.org/officeDocument/2006/relationships/tags" Target="../tags/tag1889.xml"/><Relationship Id="rId26" Type="http://schemas.openxmlformats.org/officeDocument/2006/relationships/tags" Target="../tags/tag1888.xml"/><Relationship Id="rId25" Type="http://schemas.openxmlformats.org/officeDocument/2006/relationships/tags" Target="../tags/tag1887.xml"/><Relationship Id="rId24" Type="http://schemas.openxmlformats.org/officeDocument/2006/relationships/tags" Target="../tags/tag1886.xml"/><Relationship Id="rId23" Type="http://schemas.openxmlformats.org/officeDocument/2006/relationships/tags" Target="../tags/tag1885.xml"/><Relationship Id="rId22" Type="http://schemas.openxmlformats.org/officeDocument/2006/relationships/tags" Target="../tags/tag1884.xml"/><Relationship Id="rId21" Type="http://schemas.openxmlformats.org/officeDocument/2006/relationships/tags" Target="../tags/tag1883.xml"/><Relationship Id="rId20" Type="http://schemas.openxmlformats.org/officeDocument/2006/relationships/tags" Target="../tags/tag1882.xml"/><Relationship Id="rId2" Type="http://schemas.openxmlformats.org/officeDocument/2006/relationships/tags" Target="../tags/tag1864.xml"/><Relationship Id="rId19" Type="http://schemas.openxmlformats.org/officeDocument/2006/relationships/tags" Target="../tags/tag1881.xml"/><Relationship Id="rId18" Type="http://schemas.openxmlformats.org/officeDocument/2006/relationships/tags" Target="../tags/tag1880.xml"/><Relationship Id="rId17" Type="http://schemas.openxmlformats.org/officeDocument/2006/relationships/tags" Target="../tags/tag1879.xml"/><Relationship Id="rId16" Type="http://schemas.openxmlformats.org/officeDocument/2006/relationships/tags" Target="../tags/tag1878.xml"/><Relationship Id="rId15" Type="http://schemas.openxmlformats.org/officeDocument/2006/relationships/tags" Target="../tags/tag1877.xml"/><Relationship Id="rId14" Type="http://schemas.openxmlformats.org/officeDocument/2006/relationships/tags" Target="../tags/tag1876.xml"/><Relationship Id="rId135" Type="http://schemas.openxmlformats.org/officeDocument/2006/relationships/notesSlide" Target="../notesSlides/notesSlide32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74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73.xml"/><Relationship Id="rId13" Type="http://schemas.openxmlformats.org/officeDocument/2006/relationships/tags" Target="../tags/tag1875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72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71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70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69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68.xml"/><Relationship Id="rId12" Type="http://schemas.openxmlformats.org/officeDocument/2006/relationships/tags" Target="../tags/tag1874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67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66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65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64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63.xml"/><Relationship Id="rId11" Type="http://schemas.openxmlformats.org/officeDocument/2006/relationships/tags" Target="../tags/tag1873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62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61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60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59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58.xml"/><Relationship Id="rId10" Type="http://schemas.openxmlformats.org/officeDocument/2006/relationships/tags" Target="../tags/tag1872.xml"/><Relationship Id="rId1" Type="http://schemas.openxmlformats.org/officeDocument/2006/relationships/tags" Target="../tags/tag1863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75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2074.xml"/><Relationship Id="rId98" Type="http://schemas.openxmlformats.org/officeDocument/2006/relationships/tags" Target="../tags/tag2073.xml"/><Relationship Id="rId97" Type="http://schemas.openxmlformats.org/officeDocument/2006/relationships/tags" Target="../tags/tag2072.xml"/><Relationship Id="rId96" Type="http://schemas.openxmlformats.org/officeDocument/2006/relationships/tags" Target="../tags/tag2071.xml"/><Relationship Id="rId95" Type="http://schemas.openxmlformats.org/officeDocument/2006/relationships/tags" Target="../tags/tag2070.xml"/><Relationship Id="rId94" Type="http://schemas.openxmlformats.org/officeDocument/2006/relationships/tags" Target="../tags/tag2069.xml"/><Relationship Id="rId93" Type="http://schemas.openxmlformats.org/officeDocument/2006/relationships/tags" Target="../tags/tag2068.xml"/><Relationship Id="rId92" Type="http://schemas.openxmlformats.org/officeDocument/2006/relationships/tags" Target="../tags/tag2067.xml"/><Relationship Id="rId91" Type="http://schemas.openxmlformats.org/officeDocument/2006/relationships/tags" Target="../tags/tag2066.xml"/><Relationship Id="rId90" Type="http://schemas.openxmlformats.org/officeDocument/2006/relationships/tags" Target="../tags/tag2065.xml"/><Relationship Id="rId9" Type="http://schemas.openxmlformats.org/officeDocument/2006/relationships/tags" Target="../tags/tag1984.xml"/><Relationship Id="rId89" Type="http://schemas.openxmlformats.org/officeDocument/2006/relationships/tags" Target="../tags/tag2064.xml"/><Relationship Id="rId88" Type="http://schemas.openxmlformats.org/officeDocument/2006/relationships/tags" Target="../tags/tag2063.xml"/><Relationship Id="rId87" Type="http://schemas.openxmlformats.org/officeDocument/2006/relationships/tags" Target="../tags/tag2062.xml"/><Relationship Id="rId86" Type="http://schemas.openxmlformats.org/officeDocument/2006/relationships/tags" Target="../tags/tag2061.xml"/><Relationship Id="rId85" Type="http://schemas.openxmlformats.org/officeDocument/2006/relationships/tags" Target="../tags/tag2060.xml"/><Relationship Id="rId84" Type="http://schemas.openxmlformats.org/officeDocument/2006/relationships/tags" Target="../tags/tag2059.xml"/><Relationship Id="rId83" Type="http://schemas.openxmlformats.org/officeDocument/2006/relationships/tags" Target="../tags/tag2058.xml"/><Relationship Id="rId82" Type="http://schemas.openxmlformats.org/officeDocument/2006/relationships/tags" Target="../tags/tag2057.xml"/><Relationship Id="rId81" Type="http://schemas.openxmlformats.org/officeDocument/2006/relationships/tags" Target="../tags/tag2056.xml"/><Relationship Id="rId80" Type="http://schemas.openxmlformats.org/officeDocument/2006/relationships/tags" Target="../tags/tag2055.xml"/><Relationship Id="rId8" Type="http://schemas.openxmlformats.org/officeDocument/2006/relationships/tags" Target="../tags/tag1983.xml"/><Relationship Id="rId79" Type="http://schemas.openxmlformats.org/officeDocument/2006/relationships/tags" Target="../tags/tag2054.xml"/><Relationship Id="rId78" Type="http://schemas.openxmlformats.org/officeDocument/2006/relationships/tags" Target="../tags/tag2053.xml"/><Relationship Id="rId77" Type="http://schemas.openxmlformats.org/officeDocument/2006/relationships/tags" Target="../tags/tag2052.xml"/><Relationship Id="rId76" Type="http://schemas.openxmlformats.org/officeDocument/2006/relationships/tags" Target="../tags/tag2051.xml"/><Relationship Id="rId75" Type="http://schemas.openxmlformats.org/officeDocument/2006/relationships/tags" Target="../tags/tag2050.xml"/><Relationship Id="rId74" Type="http://schemas.openxmlformats.org/officeDocument/2006/relationships/tags" Target="../tags/tag2049.xml"/><Relationship Id="rId73" Type="http://schemas.openxmlformats.org/officeDocument/2006/relationships/tags" Target="../tags/tag2048.xml"/><Relationship Id="rId72" Type="http://schemas.openxmlformats.org/officeDocument/2006/relationships/tags" Target="../tags/tag2047.xml"/><Relationship Id="rId71" Type="http://schemas.openxmlformats.org/officeDocument/2006/relationships/tags" Target="../tags/tag2046.xml"/><Relationship Id="rId70" Type="http://schemas.openxmlformats.org/officeDocument/2006/relationships/tags" Target="../tags/tag2045.xml"/><Relationship Id="rId7" Type="http://schemas.openxmlformats.org/officeDocument/2006/relationships/tags" Target="../tags/tag1982.xml"/><Relationship Id="rId69" Type="http://schemas.openxmlformats.org/officeDocument/2006/relationships/tags" Target="../tags/tag2044.xml"/><Relationship Id="rId68" Type="http://schemas.openxmlformats.org/officeDocument/2006/relationships/tags" Target="../tags/tag2043.xml"/><Relationship Id="rId67" Type="http://schemas.openxmlformats.org/officeDocument/2006/relationships/tags" Target="../tags/tag2042.xml"/><Relationship Id="rId66" Type="http://schemas.openxmlformats.org/officeDocument/2006/relationships/tags" Target="../tags/tag2041.xml"/><Relationship Id="rId65" Type="http://schemas.openxmlformats.org/officeDocument/2006/relationships/tags" Target="../tags/tag2040.xml"/><Relationship Id="rId64" Type="http://schemas.openxmlformats.org/officeDocument/2006/relationships/tags" Target="../tags/tag2039.xml"/><Relationship Id="rId63" Type="http://schemas.openxmlformats.org/officeDocument/2006/relationships/tags" Target="../tags/tag2038.xml"/><Relationship Id="rId62" Type="http://schemas.openxmlformats.org/officeDocument/2006/relationships/tags" Target="../tags/tag2037.xml"/><Relationship Id="rId61" Type="http://schemas.openxmlformats.org/officeDocument/2006/relationships/tags" Target="../tags/tag2036.xml"/><Relationship Id="rId60" Type="http://schemas.openxmlformats.org/officeDocument/2006/relationships/tags" Target="../tags/tag2035.xml"/><Relationship Id="rId6" Type="http://schemas.openxmlformats.org/officeDocument/2006/relationships/tags" Target="../tags/tag1981.xml"/><Relationship Id="rId59" Type="http://schemas.openxmlformats.org/officeDocument/2006/relationships/tags" Target="../tags/tag2034.xml"/><Relationship Id="rId58" Type="http://schemas.openxmlformats.org/officeDocument/2006/relationships/tags" Target="../tags/tag2033.xml"/><Relationship Id="rId57" Type="http://schemas.openxmlformats.org/officeDocument/2006/relationships/tags" Target="../tags/tag2032.xml"/><Relationship Id="rId56" Type="http://schemas.openxmlformats.org/officeDocument/2006/relationships/tags" Target="../tags/tag2031.xml"/><Relationship Id="rId55" Type="http://schemas.openxmlformats.org/officeDocument/2006/relationships/tags" Target="../tags/tag2030.xml"/><Relationship Id="rId54" Type="http://schemas.openxmlformats.org/officeDocument/2006/relationships/tags" Target="../tags/tag2029.xml"/><Relationship Id="rId53" Type="http://schemas.openxmlformats.org/officeDocument/2006/relationships/tags" Target="../tags/tag2028.xml"/><Relationship Id="rId52" Type="http://schemas.openxmlformats.org/officeDocument/2006/relationships/tags" Target="../tags/tag2027.xml"/><Relationship Id="rId51" Type="http://schemas.openxmlformats.org/officeDocument/2006/relationships/tags" Target="../tags/tag2026.xml"/><Relationship Id="rId50" Type="http://schemas.openxmlformats.org/officeDocument/2006/relationships/tags" Target="../tags/tag2025.xml"/><Relationship Id="rId5" Type="http://schemas.openxmlformats.org/officeDocument/2006/relationships/tags" Target="../tags/tag1980.xml"/><Relationship Id="rId49" Type="http://schemas.openxmlformats.org/officeDocument/2006/relationships/tags" Target="../tags/tag2024.xml"/><Relationship Id="rId48" Type="http://schemas.openxmlformats.org/officeDocument/2006/relationships/tags" Target="../tags/tag2023.xml"/><Relationship Id="rId47" Type="http://schemas.openxmlformats.org/officeDocument/2006/relationships/tags" Target="../tags/tag2022.xml"/><Relationship Id="rId46" Type="http://schemas.openxmlformats.org/officeDocument/2006/relationships/tags" Target="../tags/tag2021.xml"/><Relationship Id="rId45" Type="http://schemas.openxmlformats.org/officeDocument/2006/relationships/tags" Target="../tags/tag2020.xml"/><Relationship Id="rId44" Type="http://schemas.openxmlformats.org/officeDocument/2006/relationships/tags" Target="../tags/tag2019.xml"/><Relationship Id="rId43" Type="http://schemas.openxmlformats.org/officeDocument/2006/relationships/tags" Target="../tags/tag2018.xml"/><Relationship Id="rId42" Type="http://schemas.openxmlformats.org/officeDocument/2006/relationships/tags" Target="../tags/tag2017.xml"/><Relationship Id="rId41" Type="http://schemas.openxmlformats.org/officeDocument/2006/relationships/tags" Target="../tags/tag2016.xml"/><Relationship Id="rId40" Type="http://schemas.openxmlformats.org/officeDocument/2006/relationships/tags" Target="../tags/tag2015.xml"/><Relationship Id="rId4" Type="http://schemas.openxmlformats.org/officeDocument/2006/relationships/tags" Target="../tags/tag1979.xml"/><Relationship Id="rId39" Type="http://schemas.openxmlformats.org/officeDocument/2006/relationships/tags" Target="../tags/tag2014.xml"/><Relationship Id="rId38" Type="http://schemas.openxmlformats.org/officeDocument/2006/relationships/tags" Target="../tags/tag2013.xml"/><Relationship Id="rId37" Type="http://schemas.openxmlformats.org/officeDocument/2006/relationships/tags" Target="../tags/tag2012.xml"/><Relationship Id="rId36" Type="http://schemas.openxmlformats.org/officeDocument/2006/relationships/tags" Target="../tags/tag2011.xml"/><Relationship Id="rId35" Type="http://schemas.openxmlformats.org/officeDocument/2006/relationships/tags" Target="../tags/tag2010.xml"/><Relationship Id="rId34" Type="http://schemas.openxmlformats.org/officeDocument/2006/relationships/tags" Target="../tags/tag2009.xml"/><Relationship Id="rId33" Type="http://schemas.openxmlformats.org/officeDocument/2006/relationships/tags" Target="../tags/tag2008.xml"/><Relationship Id="rId32" Type="http://schemas.openxmlformats.org/officeDocument/2006/relationships/tags" Target="../tags/tag2007.xml"/><Relationship Id="rId31" Type="http://schemas.openxmlformats.org/officeDocument/2006/relationships/tags" Target="../tags/tag2006.xml"/><Relationship Id="rId30" Type="http://schemas.openxmlformats.org/officeDocument/2006/relationships/tags" Target="../tags/tag2005.xml"/><Relationship Id="rId3" Type="http://schemas.openxmlformats.org/officeDocument/2006/relationships/tags" Target="../tags/tag1978.xml"/><Relationship Id="rId29" Type="http://schemas.openxmlformats.org/officeDocument/2006/relationships/tags" Target="../tags/tag2004.xml"/><Relationship Id="rId287" Type="http://schemas.openxmlformats.org/officeDocument/2006/relationships/notesSlide" Target="../notesSlides/notesSlide34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40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39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38.xml"/><Relationship Id="rId28" Type="http://schemas.openxmlformats.org/officeDocument/2006/relationships/tags" Target="../tags/tag2003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37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36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35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34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33.xml"/><Relationship Id="rId27" Type="http://schemas.openxmlformats.org/officeDocument/2006/relationships/tags" Target="../tags/tag2002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32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31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30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29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28.xml"/><Relationship Id="rId26" Type="http://schemas.openxmlformats.org/officeDocument/2006/relationships/tags" Target="../tags/tag2001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27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26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25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24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23.xml"/><Relationship Id="rId25" Type="http://schemas.openxmlformats.org/officeDocument/2006/relationships/tags" Target="../tags/tag2000.xml"/><Relationship Id="rId249" Type="http://schemas.openxmlformats.org/officeDocument/2006/relationships/image" Target="../media/image46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22.xml"/><Relationship Id="rId246" Type="http://schemas.openxmlformats.org/officeDocument/2006/relationships/tags" Target="../tags/tag2221.xml"/><Relationship Id="rId245" Type="http://schemas.openxmlformats.org/officeDocument/2006/relationships/tags" Target="../tags/tag2220.xml"/><Relationship Id="rId244" Type="http://schemas.openxmlformats.org/officeDocument/2006/relationships/tags" Target="../tags/tag2219.xml"/><Relationship Id="rId243" Type="http://schemas.openxmlformats.org/officeDocument/2006/relationships/tags" Target="../tags/tag2218.xml"/><Relationship Id="rId242" Type="http://schemas.openxmlformats.org/officeDocument/2006/relationships/tags" Target="../tags/tag2217.xml"/><Relationship Id="rId241" Type="http://schemas.openxmlformats.org/officeDocument/2006/relationships/tags" Target="../tags/tag2216.xml"/><Relationship Id="rId240" Type="http://schemas.openxmlformats.org/officeDocument/2006/relationships/tags" Target="../tags/tag2215.xml"/><Relationship Id="rId24" Type="http://schemas.openxmlformats.org/officeDocument/2006/relationships/tags" Target="../tags/tag1999.xml"/><Relationship Id="rId239" Type="http://schemas.openxmlformats.org/officeDocument/2006/relationships/tags" Target="../tags/tag2214.xml"/><Relationship Id="rId238" Type="http://schemas.openxmlformats.org/officeDocument/2006/relationships/tags" Target="../tags/tag2213.xml"/><Relationship Id="rId237" Type="http://schemas.openxmlformats.org/officeDocument/2006/relationships/tags" Target="../tags/tag2212.xml"/><Relationship Id="rId236" Type="http://schemas.openxmlformats.org/officeDocument/2006/relationships/tags" Target="../tags/tag2211.xml"/><Relationship Id="rId235" Type="http://schemas.openxmlformats.org/officeDocument/2006/relationships/tags" Target="../tags/tag2210.xml"/><Relationship Id="rId234" Type="http://schemas.openxmlformats.org/officeDocument/2006/relationships/tags" Target="../tags/tag2209.xml"/><Relationship Id="rId233" Type="http://schemas.openxmlformats.org/officeDocument/2006/relationships/tags" Target="../tags/tag2208.xml"/><Relationship Id="rId232" Type="http://schemas.openxmlformats.org/officeDocument/2006/relationships/tags" Target="../tags/tag2207.xml"/><Relationship Id="rId231" Type="http://schemas.openxmlformats.org/officeDocument/2006/relationships/tags" Target="../tags/tag2206.xml"/><Relationship Id="rId230" Type="http://schemas.openxmlformats.org/officeDocument/2006/relationships/tags" Target="../tags/tag2205.xml"/><Relationship Id="rId23" Type="http://schemas.openxmlformats.org/officeDocument/2006/relationships/tags" Target="../tags/tag1998.xml"/><Relationship Id="rId229" Type="http://schemas.openxmlformats.org/officeDocument/2006/relationships/tags" Target="../tags/tag2204.xml"/><Relationship Id="rId228" Type="http://schemas.openxmlformats.org/officeDocument/2006/relationships/tags" Target="../tags/tag2203.xml"/><Relationship Id="rId227" Type="http://schemas.openxmlformats.org/officeDocument/2006/relationships/tags" Target="../tags/tag2202.xml"/><Relationship Id="rId226" Type="http://schemas.openxmlformats.org/officeDocument/2006/relationships/tags" Target="../tags/tag2201.xml"/><Relationship Id="rId225" Type="http://schemas.openxmlformats.org/officeDocument/2006/relationships/tags" Target="../tags/tag2200.xml"/><Relationship Id="rId224" Type="http://schemas.openxmlformats.org/officeDocument/2006/relationships/tags" Target="../tags/tag2199.xml"/><Relationship Id="rId223" Type="http://schemas.openxmlformats.org/officeDocument/2006/relationships/tags" Target="../tags/tag2198.xml"/><Relationship Id="rId222" Type="http://schemas.openxmlformats.org/officeDocument/2006/relationships/tags" Target="../tags/tag2197.xml"/><Relationship Id="rId221" Type="http://schemas.openxmlformats.org/officeDocument/2006/relationships/tags" Target="../tags/tag2196.xml"/><Relationship Id="rId220" Type="http://schemas.openxmlformats.org/officeDocument/2006/relationships/tags" Target="../tags/tag2195.xml"/><Relationship Id="rId22" Type="http://schemas.openxmlformats.org/officeDocument/2006/relationships/tags" Target="../tags/tag1997.xml"/><Relationship Id="rId219" Type="http://schemas.openxmlformats.org/officeDocument/2006/relationships/tags" Target="../tags/tag2194.xml"/><Relationship Id="rId218" Type="http://schemas.openxmlformats.org/officeDocument/2006/relationships/tags" Target="../tags/tag2193.xml"/><Relationship Id="rId217" Type="http://schemas.openxmlformats.org/officeDocument/2006/relationships/tags" Target="../tags/tag2192.xml"/><Relationship Id="rId216" Type="http://schemas.openxmlformats.org/officeDocument/2006/relationships/tags" Target="../tags/tag2191.xml"/><Relationship Id="rId215" Type="http://schemas.openxmlformats.org/officeDocument/2006/relationships/tags" Target="../tags/tag2190.xml"/><Relationship Id="rId214" Type="http://schemas.openxmlformats.org/officeDocument/2006/relationships/tags" Target="../tags/tag2189.xml"/><Relationship Id="rId213" Type="http://schemas.openxmlformats.org/officeDocument/2006/relationships/tags" Target="../tags/tag2188.xml"/><Relationship Id="rId212" Type="http://schemas.openxmlformats.org/officeDocument/2006/relationships/tags" Target="../tags/tag2187.xml"/><Relationship Id="rId211" Type="http://schemas.openxmlformats.org/officeDocument/2006/relationships/tags" Target="../tags/tag2186.xml"/><Relationship Id="rId210" Type="http://schemas.openxmlformats.org/officeDocument/2006/relationships/tags" Target="../tags/tag2185.xml"/><Relationship Id="rId21" Type="http://schemas.openxmlformats.org/officeDocument/2006/relationships/tags" Target="../tags/tag1996.xml"/><Relationship Id="rId209" Type="http://schemas.openxmlformats.org/officeDocument/2006/relationships/tags" Target="../tags/tag2184.xml"/><Relationship Id="rId208" Type="http://schemas.openxmlformats.org/officeDocument/2006/relationships/tags" Target="../tags/tag2183.xml"/><Relationship Id="rId207" Type="http://schemas.openxmlformats.org/officeDocument/2006/relationships/tags" Target="../tags/tag2182.xml"/><Relationship Id="rId206" Type="http://schemas.openxmlformats.org/officeDocument/2006/relationships/tags" Target="../tags/tag2181.xml"/><Relationship Id="rId205" Type="http://schemas.openxmlformats.org/officeDocument/2006/relationships/tags" Target="../tags/tag2180.xml"/><Relationship Id="rId204" Type="http://schemas.openxmlformats.org/officeDocument/2006/relationships/tags" Target="../tags/tag2179.xml"/><Relationship Id="rId203" Type="http://schemas.openxmlformats.org/officeDocument/2006/relationships/tags" Target="../tags/tag2178.xml"/><Relationship Id="rId202" Type="http://schemas.openxmlformats.org/officeDocument/2006/relationships/tags" Target="../tags/tag2177.xml"/><Relationship Id="rId201" Type="http://schemas.openxmlformats.org/officeDocument/2006/relationships/tags" Target="../tags/tag2176.xml"/><Relationship Id="rId200" Type="http://schemas.openxmlformats.org/officeDocument/2006/relationships/tags" Target="../tags/tag2175.xml"/><Relationship Id="rId20" Type="http://schemas.openxmlformats.org/officeDocument/2006/relationships/tags" Target="../tags/tag1995.xml"/><Relationship Id="rId2" Type="http://schemas.openxmlformats.org/officeDocument/2006/relationships/tags" Target="../tags/tag1977.xml"/><Relationship Id="rId199" Type="http://schemas.openxmlformats.org/officeDocument/2006/relationships/tags" Target="../tags/tag2174.xml"/><Relationship Id="rId198" Type="http://schemas.openxmlformats.org/officeDocument/2006/relationships/tags" Target="../tags/tag2173.xml"/><Relationship Id="rId197" Type="http://schemas.openxmlformats.org/officeDocument/2006/relationships/tags" Target="../tags/tag2172.xml"/><Relationship Id="rId196" Type="http://schemas.openxmlformats.org/officeDocument/2006/relationships/tags" Target="../tags/tag2171.xml"/><Relationship Id="rId195" Type="http://schemas.openxmlformats.org/officeDocument/2006/relationships/tags" Target="../tags/tag2170.xml"/><Relationship Id="rId194" Type="http://schemas.openxmlformats.org/officeDocument/2006/relationships/tags" Target="../tags/tag2169.xml"/><Relationship Id="rId193" Type="http://schemas.openxmlformats.org/officeDocument/2006/relationships/tags" Target="../tags/tag2168.xml"/><Relationship Id="rId192" Type="http://schemas.openxmlformats.org/officeDocument/2006/relationships/tags" Target="../tags/tag2167.xml"/><Relationship Id="rId191" Type="http://schemas.openxmlformats.org/officeDocument/2006/relationships/tags" Target="../tags/tag2166.xml"/><Relationship Id="rId190" Type="http://schemas.openxmlformats.org/officeDocument/2006/relationships/tags" Target="../tags/tag2165.xml"/><Relationship Id="rId19" Type="http://schemas.openxmlformats.org/officeDocument/2006/relationships/tags" Target="../tags/tag1994.xml"/><Relationship Id="rId189" Type="http://schemas.openxmlformats.org/officeDocument/2006/relationships/tags" Target="../tags/tag2164.xml"/><Relationship Id="rId188" Type="http://schemas.openxmlformats.org/officeDocument/2006/relationships/tags" Target="../tags/tag2163.xml"/><Relationship Id="rId187" Type="http://schemas.openxmlformats.org/officeDocument/2006/relationships/tags" Target="../tags/tag2162.xml"/><Relationship Id="rId186" Type="http://schemas.openxmlformats.org/officeDocument/2006/relationships/tags" Target="../tags/tag2161.xml"/><Relationship Id="rId185" Type="http://schemas.openxmlformats.org/officeDocument/2006/relationships/tags" Target="../tags/tag2160.xml"/><Relationship Id="rId184" Type="http://schemas.openxmlformats.org/officeDocument/2006/relationships/tags" Target="../tags/tag2159.xml"/><Relationship Id="rId183" Type="http://schemas.openxmlformats.org/officeDocument/2006/relationships/tags" Target="../tags/tag2158.xml"/><Relationship Id="rId182" Type="http://schemas.openxmlformats.org/officeDocument/2006/relationships/tags" Target="../tags/tag2157.xml"/><Relationship Id="rId181" Type="http://schemas.openxmlformats.org/officeDocument/2006/relationships/tags" Target="../tags/tag2156.xml"/><Relationship Id="rId180" Type="http://schemas.openxmlformats.org/officeDocument/2006/relationships/tags" Target="../tags/tag2155.xml"/><Relationship Id="rId18" Type="http://schemas.openxmlformats.org/officeDocument/2006/relationships/tags" Target="../tags/tag1993.xml"/><Relationship Id="rId179" Type="http://schemas.openxmlformats.org/officeDocument/2006/relationships/tags" Target="../tags/tag2154.xml"/><Relationship Id="rId178" Type="http://schemas.openxmlformats.org/officeDocument/2006/relationships/tags" Target="../tags/tag2153.xml"/><Relationship Id="rId177" Type="http://schemas.openxmlformats.org/officeDocument/2006/relationships/tags" Target="../tags/tag2152.xml"/><Relationship Id="rId176" Type="http://schemas.openxmlformats.org/officeDocument/2006/relationships/tags" Target="../tags/tag2151.xml"/><Relationship Id="rId175" Type="http://schemas.openxmlformats.org/officeDocument/2006/relationships/tags" Target="../tags/tag2150.xml"/><Relationship Id="rId174" Type="http://schemas.openxmlformats.org/officeDocument/2006/relationships/tags" Target="../tags/tag2149.xml"/><Relationship Id="rId173" Type="http://schemas.openxmlformats.org/officeDocument/2006/relationships/tags" Target="../tags/tag2148.xml"/><Relationship Id="rId172" Type="http://schemas.openxmlformats.org/officeDocument/2006/relationships/tags" Target="../tags/tag2147.xml"/><Relationship Id="rId171" Type="http://schemas.openxmlformats.org/officeDocument/2006/relationships/tags" Target="../tags/tag2146.xml"/><Relationship Id="rId170" Type="http://schemas.openxmlformats.org/officeDocument/2006/relationships/tags" Target="../tags/tag2145.xml"/><Relationship Id="rId17" Type="http://schemas.openxmlformats.org/officeDocument/2006/relationships/tags" Target="../tags/tag1992.xml"/><Relationship Id="rId169" Type="http://schemas.openxmlformats.org/officeDocument/2006/relationships/tags" Target="../tags/tag2144.xml"/><Relationship Id="rId168" Type="http://schemas.openxmlformats.org/officeDocument/2006/relationships/tags" Target="../tags/tag2143.xml"/><Relationship Id="rId167" Type="http://schemas.openxmlformats.org/officeDocument/2006/relationships/tags" Target="../tags/tag2142.xml"/><Relationship Id="rId166" Type="http://schemas.openxmlformats.org/officeDocument/2006/relationships/tags" Target="../tags/tag2141.xml"/><Relationship Id="rId165" Type="http://schemas.openxmlformats.org/officeDocument/2006/relationships/tags" Target="../tags/tag2140.xml"/><Relationship Id="rId164" Type="http://schemas.openxmlformats.org/officeDocument/2006/relationships/tags" Target="../tags/tag2139.xml"/><Relationship Id="rId163" Type="http://schemas.openxmlformats.org/officeDocument/2006/relationships/tags" Target="../tags/tag2138.xml"/><Relationship Id="rId162" Type="http://schemas.openxmlformats.org/officeDocument/2006/relationships/tags" Target="../tags/tag2137.xml"/><Relationship Id="rId161" Type="http://schemas.openxmlformats.org/officeDocument/2006/relationships/tags" Target="../tags/tag2136.xml"/><Relationship Id="rId160" Type="http://schemas.openxmlformats.org/officeDocument/2006/relationships/tags" Target="../tags/tag2135.xml"/><Relationship Id="rId16" Type="http://schemas.openxmlformats.org/officeDocument/2006/relationships/tags" Target="../tags/tag1991.xml"/><Relationship Id="rId159" Type="http://schemas.openxmlformats.org/officeDocument/2006/relationships/tags" Target="../tags/tag2134.xml"/><Relationship Id="rId158" Type="http://schemas.openxmlformats.org/officeDocument/2006/relationships/tags" Target="../tags/tag2133.xml"/><Relationship Id="rId157" Type="http://schemas.openxmlformats.org/officeDocument/2006/relationships/tags" Target="../tags/tag2132.xml"/><Relationship Id="rId156" Type="http://schemas.openxmlformats.org/officeDocument/2006/relationships/tags" Target="../tags/tag2131.xml"/><Relationship Id="rId155" Type="http://schemas.openxmlformats.org/officeDocument/2006/relationships/tags" Target="../tags/tag2130.xml"/><Relationship Id="rId154" Type="http://schemas.openxmlformats.org/officeDocument/2006/relationships/tags" Target="../tags/tag2129.xml"/><Relationship Id="rId153" Type="http://schemas.openxmlformats.org/officeDocument/2006/relationships/tags" Target="../tags/tag2128.xml"/><Relationship Id="rId152" Type="http://schemas.openxmlformats.org/officeDocument/2006/relationships/tags" Target="../tags/tag2127.xml"/><Relationship Id="rId151" Type="http://schemas.openxmlformats.org/officeDocument/2006/relationships/tags" Target="../tags/tag2126.xml"/><Relationship Id="rId150" Type="http://schemas.openxmlformats.org/officeDocument/2006/relationships/tags" Target="../tags/tag2125.xml"/><Relationship Id="rId15" Type="http://schemas.openxmlformats.org/officeDocument/2006/relationships/tags" Target="../tags/tag1990.xml"/><Relationship Id="rId149" Type="http://schemas.openxmlformats.org/officeDocument/2006/relationships/tags" Target="../tags/tag2124.xml"/><Relationship Id="rId148" Type="http://schemas.openxmlformats.org/officeDocument/2006/relationships/tags" Target="../tags/tag2123.xml"/><Relationship Id="rId147" Type="http://schemas.openxmlformats.org/officeDocument/2006/relationships/tags" Target="../tags/tag2122.xml"/><Relationship Id="rId146" Type="http://schemas.openxmlformats.org/officeDocument/2006/relationships/tags" Target="../tags/tag2121.xml"/><Relationship Id="rId145" Type="http://schemas.openxmlformats.org/officeDocument/2006/relationships/tags" Target="../tags/tag2120.xml"/><Relationship Id="rId144" Type="http://schemas.openxmlformats.org/officeDocument/2006/relationships/tags" Target="../tags/tag2119.xml"/><Relationship Id="rId143" Type="http://schemas.openxmlformats.org/officeDocument/2006/relationships/tags" Target="../tags/tag2118.xml"/><Relationship Id="rId142" Type="http://schemas.openxmlformats.org/officeDocument/2006/relationships/tags" Target="../tags/tag2117.xml"/><Relationship Id="rId141" Type="http://schemas.openxmlformats.org/officeDocument/2006/relationships/tags" Target="../tags/tag2116.xml"/><Relationship Id="rId140" Type="http://schemas.openxmlformats.org/officeDocument/2006/relationships/tags" Target="../tags/tag2115.xml"/><Relationship Id="rId14" Type="http://schemas.openxmlformats.org/officeDocument/2006/relationships/tags" Target="../tags/tag1989.xml"/><Relationship Id="rId139" Type="http://schemas.openxmlformats.org/officeDocument/2006/relationships/tags" Target="../tags/tag2114.xml"/><Relationship Id="rId138" Type="http://schemas.openxmlformats.org/officeDocument/2006/relationships/tags" Target="../tags/tag2113.xml"/><Relationship Id="rId137" Type="http://schemas.openxmlformats.org/officeDocument/2006/relationships/tags" Target="../tags/tag2112.xml"/><Relationship Id="rId136" Type="http://schemas.openxmlformats.org/officeDocument/2006/relationships/tags" Target="../tags/tag2111.xml"/><Relationship Id="rId135" Type="http://schemas.openxmlformats.org/officeDocument/2006/relationships/tags" Target="../tags/tag2110.xml"/><Relationship Id="rId134" Type="http://schemas.openxmlformats.org/officeDocument/2006/relationships/tags" Target="../tags/tag2109.xml"/><Relationship Id="rId133" Type="http://schemas.openxmlformats.org/officeDocument/2006/relationships/tags" Target="../tags/tag2108.xml"/><Relationship Id="rId132" Type="http://schemas.openxmlformats.org/officeDocument/2006/relationships/tags" Target="../tags/tag2107.xml"/><Relationship Id="rId131" Type="http://schemas.openxmlformats.org/officeDocument/2006/relationships/tags" Target="../tags/tag2106.xml"/><Relationship Id="rId130" Type="http://schemas.openxmlformats.org/officeDocument/2006/relationships/tags" Target="../tags/tag2105.xml"/><Relationship Id="rId13" Type="http://schemas.openxmlformats.org/officeDocument/2006/relationships/tags" Target="../tags/tag1988.xml"/><Relationship Id="rId129" Type="http://schemas.openxmlformats.org/officeDocument/2006/relationships/tags" Target="../tags/tag2104.xml"/><Relationship Id="rId128" Type="http://schemas.openxmlformats.org/officeDocument/2006/relationships/tags" Target="../tags/tag2103.xml"/><Relationship Id="rId127" Type="http://schemas.openxmlformats.org/officeDocument/2006/relationships/tags" Target="../tags/tag2102.xml"/><Relationship Id="rId126" Type="http://schemas.openxmlformats.org/officeDocument/2006/relationships/tags" Target="../tags/tag2101.xml"/><Relationship Id="rId125" Type="http://schemas.openxmlformats.org/officeDocument/2006/relationships/tags" Target="../tags/tag2100.xml"/><Relationship Id="rId124" Type="http://schemas.openxmlformats.org/officeDocument/2006/relationships/tags" Target="../tags/tag2099.xml"/><Relationship Id="rId123" Type="http://schemas.openxmlformats.org/officeDocument/2006/relationships/tags" Target="../tags/tag2098.xml"/><Relationship Id="rId122" Type="http://schemas.openxmlformats.org/officeDocument/2006/relationships/tags" Target="../tags/tag2097.xml"/><Relationship Id="rId121" Type="http://schemas.openxmlformats.org/officeDocument/2006/relationships/tags" Target="../tags/tag2096.xml"/><Relationship Id="rId120" Type="http://schemas.openxmlformats.org/officeDocument/2006/relationships/tags" Target="../tags/tag2095.xml"/><Relationship Id="rId12" Type="http://schemas.openxmlformats.org/officeDocument/2006/relationships/tags" Target="../tags/tag1987.xml"/><Relationship Id="rId119" Type="http://schemas.openxmlformats.org/officeDocument/2006/relationships/tags" Target="../tags/tag2094.xml"/><Relationship Id="rId118" Type="http://schemas.openxmlformats.org/officeDocument/2006/relationships/tags" Target="../tags/tag2093.xml"/><Relationship Id="rId117" Type="http://schemas.openxmlformats.org/officeDocument/2006/relationships/tags" Target="../tags/tag2092.xml"/><Relationship Id="rId116" Type="http://schemas.openxmlformats.org/officeDocument/2006/relationships/tags" Target="../tags/tag2091.xml"/><Relationship Id="rId115" Type="http://schemas.openxmlformats.org/officeDocument/2006/relationships/tags" Target="../tags/tag2090.xml"/><Relationship Id="rId114" Type="http://schemas.openxmlformats.org/officeDocument/2006/relationships/tags" Target="../tags/tag2089.xml"/><Relationship Id="rId113" Type="http://schemas.openxmlformats.org/officeDocument/2006/relationships/tags" Target="../tags/tag2088.xml"/><Relationship Id="rId112" Type="http://schemas.openxmlformats.org/officeDocument/2006/relationships/tags" Target="../tags/tag2087.xml"/><Relationship Id="rId111" Type="http://schemas.openxmlformats.org/officeDocument/2006/relationships/tags" Target="../tags/tag2086.xml"/><Relationship Id="rId110" Type="http://schemas.openxmlformats.org/officeDocument/2006/relationships/tags" Target="../tags/tag2085.xml"/><Relationship Id="rId11" Type="http://schemas.openxmlformats.org/officeDocument/2006/relationships/tags" Target="../tags/tag1986.xml"/><Relationship Id="rId109" Type="http://schemas.openxmlformats.org/officeDocument/2006/relationships/tags" Target="../tags/tag2084.xml"/><Relationship Id="rId108" Type="http://schemas.openxmlformats.org/officeDocument/2006/relationships/tags" Target="../tags/tag2083.xml"/><Relationship Id="rId107" Type="http://schemas.openxmlformats.org/officeDocument/2006/relationships/tags" Target="../tags/tag2082.xml"/><Relationship Id="rId106" Type="http://schemas.openxmlformats.org/officeDocument/2006/relationships/tags" Target="../tags/tag2081.xml"/><Relationship Id="rId105" Type="http://schemas.openxmlformats.org/officeDocument/2006/relationships/tags" Target="../tags/tag2080.xml"/><Relationship Id="rId104" Type="http://schemas.openxmlformats.org/officeDocument/2006/relationships/tags" Target="../tags/tag2079.xml"/><Relationship Id="rId103" Type="http://schemas.openxmlformats.org/officeDocument/2006/relationships/tags" Target="../tags/tag2078.xml"/><Relationship Id="rId102" Type="http://schemas.openxmlformats.org/officeDocument/2006/relationships/tags" Target="../tags/tag2077.xml"/><Relationship Id="rId101" Type="http://schemas.openxmlformats.org/officeDocument/2006/relationships/tags" Target="../tags/tag2076.xml"/><Relationship Id="rId100" Type="http://schemas.openxmlformats.org/officeDocument/2006/relationships/tags" Target="../tags/tag2075.xml"/><Relationship Id="rId10" Type="http://schemas.openxmlformats.org/officeDocument/2006/relationships/tags" Target="../tags/tag1985.xml"/><Relationship Id="rId1" Type="http://schemas.openxmlformats.org/officeDocument/2006/relationships/tags" Target="../tags/tag1976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41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2248.xml"/><Relationship Id="rId8" Type="http://schemas.openxmlformats.org/officeDocument/2006/relationships/image" Target="../media/image72.png"/><Relationship Id="rId7" Type="http://schemas.openxmlformats.org/officeDocument/2006/relationships/tags" Target="../tags/tag2247.xml"/><Relationship Id="rId6" Type="http://schemas.openxmlformats.org/officeDocument/2006/relationships/image" Target="../media/image71.png"/><Relationship Id="rId5" Type="http://schemas.openxmlformats.org/officeDocument/2006/relationships/tags" Target="../tags/tag2246.xml"/><Relationship Id="rId4" Type="http://schemas.openxmlformats.org/officeDocument/2006/relationships/tags" Target="../tags/tag2245.xml"/><Relationship Id="rId3" Type="http://schemas.openxmlformats.org/officeDocument/2006/relationships/tags" Target="../tags/tag2244.xml"/><Relationship Id="rId2" Type="http://schemas.openxmlformats.org/officeDocument/2006/relationships/tags" Target="../tags/tag2243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51.xml"/><Relationship Id="rId14" Type="http://schemas.openxmlformats.org/officeDocument/2006/relationships/tags" Target="../tags/tag2250.xml"/><Relationship Id="rId13" Type="http://schemas.openxmlformats.org/officeDocument/2006/relationships/image" Target="../media/image75.png"/><Relationship Id="rId12" Type="http://schemas.openxmlformats.org/officeDocument/2006/relationships/tags" Target="../tags/tag2249.xml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tags" Target="../tags/tag224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5.xml"/><Relationship Id="rId5" Type="http://schemas.openxmlformats.org/officeDocument/2006/relationships/image" Target="../media/image77.png"/><Relationship Id="rId4" Type="http://schemas.openxmlformats.org/officeDocument/2006/relationships/tags" Target="../tags/tag2254.xml"/><Relationship Id="rId3" Type="http://schemas.openxmlformats.org/officeDocument/2006/relationships/image" Target="../media/image76.png"/><Relationship Id="rId2" Type="http://schemas.openxmlformats.org/officeDocument/2006/relationships/tags" Target="../tags/tag2253.xml"/><Relationship Id="rId1" Type="http://schemas.openxmlformats.org/officeDocument/2006/relationships/tags" Target="../tags/tag225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62.xml"/><Relationship Id="rId8" Type="http://schemas.openxmlformats.org/officeDocument/2006/relationships/image" Target="../media/image79.png"/><Relationship Id="rId7" Type="http://schemas.openxmlformats.org/officeDocument/2006/relationships/tags" Target="../tags/tag2261.xml"/><Relationship Id="rId6" Type="http://schemas.openxmlformats.org/officeDocument/2006/relationships/tags" Target="../tags/tag2260.xml"/><Relationship Id="rId5" Type="http://schemas.openxmlformats.org/officeDocument/2006/relationships/image" Target="../media/image78.png"/><Relationship Id="rId4" Type="http://schemas.openxmlformats.org/officeDocument/2006/relationships/tags" Target="../tags/tag2259.xml"/><Relationship Id="rId3" Type="http://schemas.openxmlformats.org/officeDocument/2006/relationships/tags" Target="../tags/tag2258.xml"/><Relationship Id="rId24" Type="http://schemas.openxmlformats.org/officeDocument/2006/relationships/notesSlide" Target="../notesSlides/notesSlide3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69.xml"/><Relationship Id="rId21" Type="http://schemas.openxmlformats.org/officeDocument/2006/relationships/tags" Target="../tags/tag2268.xml"/><Relationship Id="rId20" Type="http://schemas.openxmlformats.org/officeDocument/2006/relationships/image" Target="../media/image85.png"/><Relationship Id="rId2" Type="http://schemas.openxmlformats.org/officeDocument/2006/relationships/tags" Target="../tags/tag2257.xml"/><Relationship Id="rId19" Type="http://schemas.openxmlformats.org/officeDocument/2006/relationships/tags" Target="../tags/tag2267.xml"/><Relationship Id="rId18" Type="http://schemas.openxmlformats.org/officeDocument/2006/relationships/image" Target="../media/image84.png"/><Relationship Id="rId17" Type="http://schemas.openxmlformats.org/officeDocument/2006/relationships/tags" Target="../tags/tag2266.xml"/><Relationship Id="rId16" Type="http://schemas.openxmlformats.org/officeDocument/2006/relationships/image" Target="../media/image83.png"/><Relationship Id="rId15" Type="http://schemas.openxmlformats.org/officeDocument/2006/relationships/tags" Target="../tags/tag2265.xml"/><Relationship Id="rId14" Type="http://schemas.openxmlformats.org/officeDocument/2006/relationships/image" Target="../media/image82.png"/><Relationship Id="rId13" Type="http://schemas.openxmlformats.org/officeDocument/2006/relationships/tags" Target="../tags/tag2264.xml"/><Relationship Id="rId12" Type="http://schemas.openxmlformats.org/officeDocument/2006/relationships/image" Target="../media/image81.png"/><Relationship Id="rId11" Type="http://schemas.openxmlformats.org/officeDocument/2006/relationships/tags" Target="../tags/tag2263.xml"/><Relationship Id="rId10" Type="http://schemas.openxmlformats.org/officeDocument/2006/relationships/image" Target="../media/image80.png"/><Relationship Id="rId1" Type="http://schemas.openxmlformats.org/officeDocument/2006/relationships/tags" Target="../tags/tag225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4.xml"/><Relationship Id="rId5" Type="http://schemas.openxmlformats.org/officeDocument/2006/relationships/tags" Target="../tags/tag2273.xml"/><Relationship Id="rId4" Type="http://schemas.openxmlformats.org/officeDocument/2006/relationships/tags" Target="../tags/tag2272.xml"/><Relationship Id="rId3" Type="http://schemas.openxmlformats.org/officeDocument/2006/relationships/image" Target="../media/image86.png"/><Relationship Id="rId2" Type="http://schemas.openxmlformats.org/officeDocument/2006/relationships/tags" Target="../tags/tag2271.xml"/><Relationship Id="rId1" Type="http://schemas.openxmlformats.org/officeDocument/2006/relationships/tags" Target="../tags/tag2270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78.xml"/><Relationship Id="rId4" Type="http://schemas.openxmlformats.org/officeDocument/2006/relationships/tags" Target="../tags/tag2277.xml"/><Relationship Id="rId3" Type="http://schemas.openxmlformats.org/officeDocument/2006/relationships/image" Target="../media/image87.png"/><Relationship Id="rId2" Type="http://schemas.openxmlformats.org/officeDocument/2006/relationships/tags" Target="../tags/tag2276.xml"/><Relationship Id="rId1" Type="http://schemas.openxmlformats.org/officeDocument/2006/relationships/tags" Target="../tags/tag2275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82.xml"/><Relationship Id="rId6" Type="http://schemas.openxmlformats.org/officeDocument/2006/relationships/tags" Target="../tags/tag228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tags" Target="../tags/tag2280.xml"/><Relationship Id="rId1" Type="http://schemas.openxmlformats.org/officeDocument/2006/relationships/tags" Target="../tags/tag227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291.xml"/><Relationship Id="rId8" Type="http://schemas.openxmlformats.org/officeDocument/2006/relationships/tags" Target="../tags/tag2290.xml"/><Relationship Id="rId7" Type="http://schemas.openxmlformats.org/officeDocument/2006/relationships/tags" Target="../tags/tag2289.xml"/><Relationship Id="rId6" Type="http://schemas.openxmlformats.org/officeDocument/2006/relationships/tags" Target="../tags/tag2288.xml"/><Relationship Id="rId5" Type="http://schemas.openxmlformats.org/officeDocument/2006/relationships/tags" Target="../tags/tag2287.xml"/><Relationship Id="rId4" Type="http://schemas.openxmlformats.org/officeDocument/2006/relationships/tags" Target="../tags/tag2286.xml"/><Relationship Id="rId3" Type="http://schemas.openxmlformats.org/officeDocument/2006/relationships/tags" Target="../tags/tag228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06.xml"/><Relationship Id="rId23" Type="http://schemas.openxmlformats.org/officeDocument/2006/relationships/tags" Target="../tags/tag2305.xml"/><Relationship Id="rId22" Type="http://schemas.openxmlformats.org/officeDocument/2006/relationships/tags" Target="../tags/tag2304.xml"/><Relationship Id="rId21" Type="http://schemas.openxmlformats.org/officeDocument/2006/relationships/tags" Target="../tags/tag2303.xml"/><Relationship Id="rId20" Type="http://schemas.openxmlformats.org/officeDocument/2006/relationships/tags" Target="../tags/tag2302.xml"/><Relationship Id="rId2" Type="http://schemas.openxmlformats.org/officeDocument/2006/relationships/tags" Target="../tags/tag2284.xml"/><Relationship Id="rId19" Type="http://schemas.openxmlformats.org/officeDocument/2006/relationships/tags" Target="../tags/tag2301.xml"/><Relationship Id="rId18" Type="http://schemas.openxmlformats.org/officeDocument/2006/relationships/tags" Target="../tags/tag2300.xml"/><Relationship Id="rId17" Type="http://schemas.openxmlformats.org/officeDocument/2006/relationships/tags" Target="../tags/tag2299.xml"/><Relationship Id="rId16" Type="http://schemas.openxmlformats.org/officeDocument/2006/relationships/tags" Target="../tags/tag2298.xml"/><Relationship Id="rId15" Type="http://schemas.openxmlformats.org/officeDocument/2006/relationships/tags" Target="../tags/tag2297.xml"/><Relationship Id="rId14" Type="http://schemas.openxmlformats.org/officeDocument/2006/relationships/tags" Target="../tags/tag2296.xml"/><Relationship Id="rId13" Type="http://schemas.openxmlformats.org/officeDocument/2006/relationships/tags" Target="../tags/tag2295.xml"/><Relationship Id="rId12" Type="http://schemas.openxmlformats.org/officeDocument/2006/relationships/tags" Target="../tags/tag2294.xml"/><Relationship Id="rId11" Type="http://schemas.openxmlformats.org/officeDocument/2006/relationships/tags" Target="../tags/tag2293.xml"/><Relationship Id="rId10" Type="http://schemas.openxmlformats.org/officeDocument/2006/relationships/tags" Target="../tags/tag2292.xml"/><Relationship Id="rId1" Type="http://schemas.openxmlformats.org/officeDocument/2006/relationships/tags" Target="../tags/tag228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tags" Target="../tags/tag2309.xml"/><Relationship Id="rId2" Type="http://schemas.openxmlformats.org/officeDocument/2006/relationships/tags" Target="../tags/tag2308.xml"/><Relationship Id="rId1" Type="http://schemas.openxmlformats.org/officeDocument/2006/relationships/tags" Target="../tags/tag2307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4.xml"/><Relationship Id="rId3" Type="http://schemas.openxmlformats.org/officeDocument/2006/relationships/tags" Target="../tags/tag2313.xml"/><Relationship Id="rId2" Type="http://schemas.openxmlformats.org/officeDocument/2006/relationships/tags" Target="../tags/tag2312.xml"/><Relationship Id="rId1" Type="http://schemas.openxmlformats.org/officeDocument/2006/relationships/tags" Target="../tags/tag2311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8.xml"/><Relationship Id="rId3" Type="http://schemas.openxmlformats.org/officeDocument/2006/relationships/tags" Target="../tags/tag2317.xml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2.xml"/><Relationship Id="rId4" Type="http://schemas.openxmlformats.org/officeDocument/2006/relationships/tags" Target="../tags/tag2321.xml"/><Relationship Id="rId3" Type="http://schemas.openxmlformats.org/officeDocument/2006/relationships/image" Target="../media/image93.png"/><Relationship Id="rId2" Type="http://schemas.openxmlformats.org/officeDocument/2006/relationships/tags" Target="../tags/tag2320.xml"/><Relationship Id="rId1" Type="http://schemas.openxmlformats.org/officeDocument/2006/relationships/tags" Target="../tags/tag23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7.xml"/><Relationship Id="rId5" Type="http://schemas.openxmlformats.org/officeDocument/2006/relationships/tags" Target="../tags/tag2326.xml"/><Relationship Id="rId4" Type="http://schemas.openxmlformats.org/officeDocument/2006/relationships/tags" Target="../tags/tag2325.xml"/><Relationship Id="rId3" Type="http://schemas.openxmlformats.org/officeDocument/2006/relationships/image" Target="../media/image94.png"/><Relationship Id="rId2" Type="http://schemas.openxmlformats.org/officeDocument/2006/relationships/tags" Target="../tags/tag2324.xml"/><Relationship Id="rId1" Type="http://schemas.openxmlformats.org/officeDocument/2006/relationships/tags" Target="../tags/tag2323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2.xml"/><Relationship Id="rId7" Type="http://schemas.openxmlformats.org/officeDocument/2006/relationships/image" Target="../media/image96.png"/><Relationship Id="rId6" Type="http://schemas.openxmlformats.org/officeDocument/2006/relationships/tags" Target="../tags/tag2331.xml"/><Relationship Id="rId5" Type="http://schemas.openxmlformats.org/officeDocument/2006/relationships/image" Target="../media/image95.png"/><Relationship Id="rId4" Type="http://schemas.openxmlformats.org/officeDocument/2006/relationships/tags" Target="../tags/tag2330.xml"/><Relationship Id="rId3" Type="http://schemas.openxmlformats.org/officeDocument/2006/relationships/image" Target="../media/image11.png"/><Relationship Id="rId2" Type="http://schemas.openxmlformats.org/officeDocument/2006/relationships/tags" Target="../tags/tag2329.xml"/><Relationship Id="rId10" Type="http://schemas.openxmlformats.org/officeDocument/2006/relationships/notesSlide" Target="../notesSlides/notesSlide47.xml"/><Relationship Id="rId1" Type="http://schemas.openxmlformats.org/officeDocument/2006/relationships/tags" Target="../tags/tag2328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7.xml"/><Relationship Id="rId4" Type="http://schemas.openxmlformats.org/officeDocument/2006/relationships/tags" Target="../tags/tag2336.xml"/><Relationship Id="rId3" Type="http://schemas.openxmlformats.org/officeDocument/2006/relationships/tags" Target="../tags/tag2335.xml"/><Relationship Id="rId2" Type="http://schemas.openxmlformats.org/officeDocument/2006/relationships/tags" Target="../tags/tag2334.xml"/><Relationship Id="rId1" Type="http://schemas.openxmlformats.org/officeDocument/2006/relationships/tags" Target="../tags/tag2333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44.xml"/><Relationship Id="rId8" Type="http://schemas.openxmlformats.org/officeDocument/2006/relationships/tags" Target="../tags/tag2343.xml"/><Relationship Id="rId7" Type="http://schemas.openxmlformats.org/officeDocument/2006/relationships/image" Target="../media/image98.png"/><Relationship Id="rId6" Type="http://schemas.openxmlformats.org/officeDocument/2006/relationships/tags" Target="../tags/tag2342.xml"/><Relationship Id="rId5" Type="http://schemas.openxmlformats.org/officeDocument/2006/relationships/tags" Target="../tags/tag2341.xml"/><Relationship Id="rId4" Type="http://schemas.openxmlformats.org/officeDocument/2006/relationships/image" Target="../media/image97.png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8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tags" Target="../tags/tag2349.xml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45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57.xml"/><Relationship Id="rId8" Type="http://schemas.openxmlformats.org/officeDocument/2006/relationships/image" Target="../media/image102.png"/><Relationship Id="rId7" Type="http://schemas.openxmlformats.org/officeDocument/2006/relationships/tags" Target="../tags/tag2356.xml"/><Relationship Id="rId6" Type="http://schemas.openxmlformats.org/officeDocument/2006/relationships/image" Target="../media/image101.png"/><Relationship Id="rId5" Type="http://schemas.openxmlformats.org/officeDocument/2006/relationships/tags" Target="../tags/tag2355.xml"/><Relationship Id="rId4" Type="http://schemas.openxmlformats.org/officeDocument/2006/relationships/tags" Target="../tags/tag2354.xml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1" Type="http://schemas.openxmlformats.org/officeDocument/2006/relationships/notesSlide" Target="../notesSlides/notesSlide5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1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64.xml"/><Relationship Id="rId8" Type="http://schemas.openxmlformats.org/officeDocument/2006/relationships/image" Target="../media/image104.png"/><Relationship Id="rId7" Type="http://schemas.openxmlformats.org/officeDocument/2006/relationships/tags" Target="../tags/tag2363.xml"/><Relationship Id="rId6" Type="http://schemas.openxmlformats.org/officeDocument/2006/relationships/image" Target="../media/image103.png"/><Relationship Id="rId5" Type="http://schemas.openxmlformats.org/officeDocument/2006/relationships/tags" Target="../tags/tag2362.xml"/><Relationship Id="rId4" Type="http://schemas.openxmlformats.org/officeDocument/2006/relationships/tags" Target="../tags/tag2361.xml"/><Relationship Id="rId3" Type="http://schemas.openxmlformats.org/officeDocument/2006/relationships/tags" Target="../tags/tag2360.xml"/><Relationship Id="rId2" Type="http://schemas.openxmlformats.org/officeDocument/2006/relationships/tags" Target="../tags/tag2359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8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0.xml"/><Relationship Id="rId7" Type="http://schemas.openxmlformats.org/officeDocument/2006/relationships/image" Target="../media/image106.png"/><Relationship Id="rId6" Type="http://schemas.openxmlformats.org/officeDocument/2006/relationships/tags" Target="../tags/tag2369.xml"/><Relationship Id="rId5" Type="http://schemas.openxmlformats.org/officeDocument/2006/relationships/tags" Target="../tags/tag2368.xml"/><Relationship Id="rId4" Type="http://schemas.openxmlformats.org/officeDocument/2006/relationships/image" Target="../media/image105.png"/><Relationship Id="rId3" Type="http://schemas.openxmlformats.org/officeDocument/2006/relationships/tags" Target="../tags/tag2367.xml"/><Relationship Id="rId2" Type="http://schemas.openxmlformats.org/officeDocument/2006/relationships/tags" Target="../tags/tag2366.xml"/><Relationship Id="rId10" Type="http://schemas.openxmlformats.org/officeDocument/2006/relationships/notesSlide" Target="../notesSlides/notesSlide53.xml"/><Relationship Id="rId1" Type="http://schemas.openxmlformats.org/officeDocument/2006/relationships/tags" Target="../tags/tag236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6.xml"/><Relationship Id="rId7" Type="http://schemas.openxmlformats.org/officeDocument/2006/relationships/tags" Target="../tags/tag2375.xml"/><Relationship Id="rId6" Type="http://schemas.openxmlformats.org/officeDocument/2006/relationships/image" Target="../media/image108.png"/><Relationship Id="rId5" Type="http://schemas.openxmlformats.org/officeDocument/2006/relationships/tags" Target="../tags/tag2374.xml"/><Relationship Id="rId4" Type="http://schemas.openxmlformats.org/officeDocument/2006/relationships/image" Target="../media/image107.png"/><Relationship Id="rId3" Type="http://schemas.openxmlformats.org/officeDocument/2006/relationships/tags" Target="../tags/tag2373.xml"/><Relationship Id="rId2" Type="http://schemas.openxmlformats.org/officeDocument/2006/relationships/tags" Target="../tags/tag2372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71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tags" Target="../tags/tag2383.xml"/><Relationship Id="rId7" Type="http://schemas.openxmlformats.org/officeDocument/2006/relationships/image" Target="../media/image109.png"/><Relationship Id="rId6" Type="http://schemas.openxmlformats.org/officeDocument/2006/relationships/tags" Target="../tags/tag2382.xml"/><Relationship Id="rId5" Type="http://schemas.openxmlformats.org/officeDocument/2006/relationships/tags" Target="../tags/tag2381.xml"/><Relationship Id="rId4" Type="http://schemas.openxmlformats.org/officeDocument/2006/relationships/tags" Target="../tags/tag2380.xml"/><Relationship Id="rId3" Type="http://schemas.openxmlformats.org/officeDocument/2006/relationships/tags" Target="../tags/tag2379.xml"/><Relationship Id="rId2" Type="http://schemas.openxmlformats.org/officeDocument/2006/relationships/tags" Target="../tags/tag2378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4.xml"/><Relationship Id="rId1" Type="http://schemas.openxmlformats.org/officeDocument/2006/relationships/tags" Target="../tags/tag237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tags" Target="../tags/tag2391.xml"/><Relationship Id="rId7" Type="http://schemas.openxmlformats.org/officeDocument/2006/relationships/image" Target="../media/image111.png"/><Relationship Id="rId6" Type="http://schemas.openxmlformats.org/officeDocument/2006/relationships/tags" Target="../tags/tag2390.xml"/><Relationship Id="rId5" Type="http://schemas.openxmlformats.org/officeDocument/2006/relationships/tags" Target="../tags/tag2389.xml"/><Relationship Id="rId4" Type="http://schemas.openxmlformats.org/officeDocument/2006/relationships/tags" Target="../tags/tag2388.xml"/><Relationship Id="rId3" Type="http://schemas.openxmlformats.org/officeDocument/2006/relationships/tags" Target="../tags/tag2387.xml"/><Relationship Id="rId2" Type="http://schemas.openxmlformats.org/officeDocument/2006/relationships/tags" Target="../tags/tag2386.xml"/><Relationship Id="rId12" Type="http://schemas.openxmlformats.org/officeDocument/2006/relationships/notesSlide" Target="../notesSlides/notesSlide5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2.xml"/><Relationship Id="rId1" Type="http://schemas.openxmlformats.org/officeDocument/2006/relationships/tags" Target="../tags/tag2385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tags" Target="../tags/tag2399.xml"/><Relationship Id="rId7" Type="http://schemas.openxmlformats.org/officeDocument/2006/relationships/image" Target="../media/image113.png"/><Relationship Id="rId6" Type="http://schemas.openxmlformats.org/officeDocument/2006/relationships/tags" Target="../tags/tag2398.xml"/><Relationship Id="rId5" Type="http://schemas.openxmlformats.org/officeDocument/2006/relationships/tags" Target="../tags/tag2397.xml"/><Relationship Id="rId4" Type="http://schemas.openxmlformats.org/officeDocument/2006/relationships/tags" Target="../tags/tag2396.xml"/><Relationship Id="rId3" Type="http://schemas.openxmlformats.org/officeDocument/2006/relationships/tags" Target="../tags/tag2395.xml"/><Relationship Id="rId2" Type="http://schemas.openxmlformats.org/officeDocument/2006/relationships/tags" Target="../tags/tag2394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0.xml"/><Relationship Id="rId1" Type="http://schemas.openxmlformats.org/officeDocument/2006/relationships/tags" Target="../tags/tag2393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tags" Target="../tags/tag2407.xml"/><Relationship Id="rId7" Type="http://schemas.openxmlformats.org/officeDocument/2006/relationships/tags" Target="../tags/tag2406.xml"/><Relationship Id="rId6" Type="http://schemas.openxmlformats.org/officeDocument/2006/relationships/image" Target="../media/image115.png"/><Relationship Id="rId5" Type="http://schemas.openxmlformats.org/officeDocument/2006/relationships/tags" Target="../tags/tag2405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8.xml"/><Relationship Id="rId1" Type="http://schemas.openxmlformats.org/officeDocument/2006/relationships/tags" Target="../tags/tag2401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8" Type="http://schemas.openxmlformats.org/officeDocument/2006/relationships/tags" Target="../tags/tag2415.xml"/><Relationship Id="rId7" Type="http://schemas.openxmlformats.org/officeDocument/2006/relationships/image" Target="../media/image117.png"/><Relationship Id="rId6" Type="http://schemas.openxmlformats.org/officeDocument/2006/relationships/tags" Target="../tags/tag2414.xml"/><Relationship Id="rId5" Type="http://schemas.openxmlformats.org/officeDocument/2006/relationships/tags" Target="../tags/tag2413.xml"/><Relationship Id="rId4" Type="http://schemas.openxmlformats.org/officeDocument/2006/relationships/tags" Target="../tags/tag2412.xml"/><Relationship Id="rId3" Type="http://schemas.openxmlformats.org/officeDocument/2006/relationships/tags" Target="../tags/tag2411.xml"/><Relationship Id="rId2" Type="http://schemas.openxmlformats.org/officeDocument/2006/relationships/tags" Target="../tags/tag2410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6.xml"/><Relationship Id="rId1" Type="http://schemas.openxmlformats.org/officeDocument/2006/relationships/tags" Target="../tags/tag240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23.xml"/><Relationship Id="rId8" Type="http://schemas.openxmlformats.org/officeDocument/2006/relationships/tags" Target="../tags/tag2422.xml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tags" Target="../tags/tag2421.xml"/><Relationship Id="rId4" Type="http://schemas.openxmlformats.org/officeDocument/2006/relationships/tags" Target="../tags/tag2420.xml"/><Relationship Id="rId3" Type="http://schemas.openxmlformats.org/officeDocument/2006/relationships/tags" Target="../tags/tag2419.xml"/><Relationship Id="rId2" Type="http://schemas.openxmlformats.org/officeDocument/2006/relationships/tags" Target="../tags/tag2418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7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tags" Target="../tags/tag2430.xml"/><Relationship Id="rId7" Type="http://schemas.openxmlformats.org/officeDocument/2006/relationships/image" Target="../media/image121.png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38.xml"/><Relationship Id="rId8" Type="http://schemas.openxmlformats.org/officeDocument/2006/relationships/image" Target="../media/image124.png"/><Relationship Id="rId7" Type="http://schemas.openxmlformats.org/officeDocument/2006/relationships/tags" Target="../tags/tag2437.xml"/><Relationship Id="rId6" Type="http://schemas.openxmlformats.org/officeDocument/2006/relationships/image" Target="../media/image123.png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2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4.xml"/><Relationship Id="rId7" Type="http://schemas.openxmlformats.org/officeDocument/2006/relationships/tags" Target="../tags/tag2443.xml"/><Relationship Id="rId6" Type="http://schemas.openxmlformats.org/officeDocument/2006/relationships/image" Target="../media/image126.png"/><Relationship Id="rId5" Type="http://schemas.openxmlformats.org/officeDocument/2006/relationships/tags" Target="../tags/tag2442.xml"/><Relationship Id="rId4" Type="http://schemas.openxmlformats.org/officeDocument/2006/relationships/image" Target="../media/image125.png"/><Relationship Id="rId3" Type="http://schemas.openxmlformats.org/officeDocument/2006/relationships/tags" Target="../tags/tag2441.xml"/><Relationship Id="rId2" Type="http://schemas.openxmlformats.org/officeDocument/2006/relationships/tags" Target="../tags/tag2440.xml"/><Relationship Id="rId10" Type="http://schemas.openxmlformats.org/officeDocument/2006/relationships/notesSlide" Target="../notesSlides/notesSlide63.xml"/><Relationship Id="rId1" Type="http://schemas.openxmlformats.org/officeDocument/2006/relationships/tags" Target="../tags/tag243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1.xml"/><Relationship Id="rId8" Type="http://schemas.openxmlformats.org/officeDocument/2006/relationships/image" Target="../media/image128.png"/><Relationship Id="rId7" Type="http://schemas.openxmlformats.org/officeDocument/2006/relationships/tags" Target="../tags/tag2450.xml"/><Relationship Id="rId6" Type="http://schemas.openxmlformats.org/officeDocument/2006/relationships/tags" Target="../tags/tag2449.xml"/><Relationship Id="rId5" Type="http://schemas.openxmlformats.org/officeDocument/2006/relationships/image" Target="../media/image127.png"/><Relationship Id="rId4" Type="http://schemas.openxmlformats.org/officeDocument/2006/relationships/tags" Target="../tags/tag2448.xml"/><Relationship Id="rId3" Type="http://schemas.openxmlformats.org/officeDocument/2006/relationships/tags" Target="../tags/tag2447.xml"/><Relationship Id="rId2" Type="http://schemas.openxmlformats.org/officeDocument/2006/relationships/tags" Target="../tags/tag2446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5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57.xml"/><Relationship Id="rId6" Type="http://schemas.openxmlformats.org/officeDocument/2006/relationships/tags" Target="../tags/tag2456.xml"/><Relationship Id="rId5" Type="http://schemas.openxmlformats.org/officeDocument/2006/relationships/image" Target="../media/image129.png"/><Relationship Id="rId4" Type="http://schemas.openxmlformats.org/officeDocument/2006/relationships/tags" Target="../tags/tag2455.xml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" Type="http://schemas.openxmlformats.org/officeDocument/2006/relationships/tags" Target="../tags/tag245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5.xml"/><Relationship Id="rId7" Type="http://schemas.openxmlformats.org/officeDocument/2006/relationships/image" Target="../media/image3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62.xml"/><Relationship Id="rId6" Type="http://schemas.openxmlformats.org/officeDocument/2006/relationships/tags" Target="../tags/tag246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tags" Target="../tags/tag2460.xml"/><Relationship Id="rId2" Type="http://schemas.openxmlformats.org/officeDocument/2006/relationships/tags" Target="../tags/tag2459.xml"/><Relationship Id="rId1" Type="http://schemas.openxmlformats.org/officeDocument/2006/relationships/tags" Target="../tags/tag2458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469.xml"/><Relationship Id="rId8" Type="http://schemas.openxmlformats.org/officeDocument/2006/relationships/tags" Target="../tags/tag2468.xml"/><Relationship Id="rId7" Type="http://schemas.openxmlformats.org/officeDocument/2006/relationships/image" Target="../media/image133.png"/><Relationship Id="rId6" Type="http://schemas.openxmlformats.org/officeDocument/2006/relationships/tags" Target="../tags/tag2467.xml"/><Relationship Id="rId5" Type="http://schemas.openxmlformats.org/officeDocument/2006/relationships/image" Target="../media/image132.png"/><Relationship Id="rId4" Type="http://schemas.openxmlformats.org/officeDocument/2006/relationships/tags" Target="../tags/tag2466.xml"/><Relationship Id="rId3" Type="http://schemas.openxmlformats.org/officeDocument/2006/relationships/tags" Target="../tags/tag2465.xml"/><Relationship Id="rId2" Type="http://schemas.openxmlformats.org/officeDocument/2006/relationships/tags" Target="../tags/tag2464.xml"/><Relationship Id="rId11" Type="http://schemas.openxmlformats.org/officeDocument/2006/relationships/notesSlide" Target="../notesSlides/notesSlide6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3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6.xml"/><Relationship Id="rId8" Type="http://schemas.openxmlformats.org/officeDocument/2006/relationships/tags" Target="../tags/tag2475.xml"/><Relationship Id="rId7" Type="http://schemas.openxmlformats.org/officeDocument/2006/relationships/image" Target="../media/image135.png"/><Relationship Id="rId6" Type="http://schemas.openxmlformats.org/officeDocument/2006/relationships/tags" Target="../tags/tag2474.xml"/><Relationship Id="rId5" Type="http://schemas.openxmlformats.org/officeDocument/2006/relationships/image" Target="../media/image134.png"/><Relationship Id="rId4" Type="http://schemas.openxmlformats.org/officeDocument/2006/relationships/tags" Target="../tags/tag2473.xml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3" Type="http://schemas.openxmlformats.org/officeDocument/2006/relationships/notesSlide" Target="../notesSlides/notesSlide6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78.xml"/><Relationship Id="rId10" Type="http://schemas.openxmlformats.org/officeDocument/2006/relationships/tags" Target="../tags/tag2477.xml"/><Relationship Id="rId1" Type="http://schemas.openxmlformats.org/officeDocument/2006/relationships/tags" Target="../tags/tag247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85.xml"/><Relationship Id="rId8" Type="http://schemas.openxmlformats.org/officeDocument/2006/relationships/tags" Target="../tags/tag2484.xml"/><Relationship Id="rId7" Type="http://schemas.openxmlformats.org/officeDocument/2006/relationships/image" Target="../media/image137.png"/><Relationship Id="rId6" Type="http://schemas.openxmlformats.org/officeDocument/2006/relationships/tags" Target="../tags/tag2483.xml"/><Relationship Id="rId5" Type="http://schemas.openxmlformats.org/officeDocument/2006/relationships/image" Target="../media/image136.png"/><Relationship Id="rId4" Type="http://schemas.openxmlformats.org/officeDocument/2006/relationships/tags" Target="../tags/tag2482.xml"/><Relationship Id="rId3" Type="http://schemas.openxmlformats.org/officeDocument/2006/relationships/tags" Target="../tags/tag2481.xml"/><Relationship Id="rId2" Type="http://schemas.openxmlformats.org/officeDocument/2006/relationships/tags" Target="../tags/tag2480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6.xml"/><Relationship Id="rId1" Type="http://schemas.openxmlformats.org/officeDocument/2006/relationships/tags" Target="../tags/tag2479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93.xml"/><Relationship Id="rId8" Type="http://schemas.openxmlformats.org/officeDocument/2006/relationships/image" Target="../media/image139.png"/><Relationship Id="rId7" Type="http://schemas.openxmlformats.org/officeDocument/2006/relationships/tags" Target="../tags/tag2492.xml"/><Relationship Id="rId6" Type="http://schemas.openxmlformats.org/officeDocument/2006/relationships/image" Target="../media/image138.png"/><Relationship Id="rId5" Type="http://schemas.openxmlformats.org/officeDocument/2006/relationships/tags" Target="../tags/tag2491.xml"/><Relationship Id="rId4" Type="http://schemas.openxmlformats.org/officeDocument/2006/relationships/tags" Target="../tags/tag2490.xml"/><Relationship Id="rId3" Type="http://schemas.openxmlformats.org/officeDocument/2006/relationships/tags" Target="../tags/tag2489.xml"/><Relationship Id="rId2" Type="http://schemas.openxmlformats.org/officeDocument/2006/relationships/tags" Target="../tags/tag2488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7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9.xml"/><Relationship Id="rId6" Type="http://schemas.openxmlformats.org/officeDocument/2006/relationships/tags" Target="../tags/tag2498.xml"/><Relationship Id="rId5" Type="http://schemas.openxmlformats.org/officeDocument/2006/relationships/tags" Target="../tags/tag2497.xml"/><Relationship Id="rId4" Type="http://schemas.openxmlformats.org/officeDocument/2006/relationships/image" Target="../media/image140.png"/><Relationship Id="rId3" Type="http://schemas.openxmlformats.org/officeDocument/2006/relationships/tags" Target="../tags/tag2496.xml"/><Relationship Id="rId2" Type="http://schemas.openxmlformats.org/officeDocument/2006/relationships/tags" Target="../tags/tag2495.xml"/><Relationship Id="rId1" Type="http://schemas.openxmlformats.org/officeDocument/2006/relationships/tags" Target="../tags/tag2494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5.xml"/><Relationship Id="rId6" Type="http://schemas.openxmlformats.org/officeDocument/2006/relationships/tags" Target="../tags/tag2504.xml"/><Relationship Id="rId5" Type="http://schemas.openxmlformats.org/officeDocument/2006/relationships/image" Target="../media/image141.png"/><Relationship Id="rId4" Type="http://schemas.openxmlformats.org/officeDocument/2006/relationships/tags" Target="../tags/tag2503.xml"/><Relationship Id="rId3" Type="http://schemas.openxmlformats.org/officeDocument/2006/relationships/tags" Target="../tags/tag2502.xml"/><Relationship Id="rId2" Type="http://schemas.openxmlformats.org/officeDocument/2006/relationships/tags" Target="../tags/tag2501.xml"/><Relationship Id="rId1" Type="http://schemas.openxmlformats.org/officeDocument/2006/relationships/tags" Target="../tags/tag2500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1.xml"/><Relationship Id="rId6" Type="http://schemas.openxmlformats.org/officeDocument/2006/relationships/tags" Target="../tags/tag2510.xml"/><Relationship Id="rId5" Type="http://schemas.openxmlformats.org/officeDocument/2006/relationships/tags" Target="../tags/tag2509.xml"/><Relationship Id="rId4" Type="http://schemas.openxmlformats.org/officeDocument/2006/relationships/image" Target="../media/image142.png"/><Relationship Id="rId3" Type="http://schemas.openxmlformats.org/officeDocument/2006/relationships/tags" Target="../tags/tag2508.xml"/><Relationship Id="rId2" Type="http://schemas.openxmlformats.org/officeDocument/2006/relationships/tags" Target="../tags/tag2507.xml"/><Relationship Id="rId1" Type="http://schemas.openxmlformats.org/officeDocument/2006/relationships/tags" Target="../tags/tag2506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7.xml"/><Relationship Id="rId6" Type="http://schemas.openxmlformats.org/officeDocument/2006/relationships/tags" Target="../tags/tag2516.xml"/><Relationship Id="rId5" Type="http://schemas.openxmlformats.org/officeDocument/2006/relationships/image" Target="../media/image143.png"/><Relationship Id="rId4" Type="http://schemas.openxmlformats.org/officeDocument/2006/relationships/tags" Target="../tags/tag2515.xml"/><Relationship Id="rId3" Type="http://schemas.openxmlformats.org/officeDocument/2006/relationships/tags" Target="../tags/tag2514.xml"/><Relationship Id="rId2" Type="http://schemas.openxmlformats.org/officeDocument/2006/relationships/tags" Target="../tags/tag2513.xml"/><Relationship Id="rId1" Type="http://schemas.openxmlformats.org/officeDocument/2006/relationships/tags" Target="../tags/tag251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2.xml"/><Relationship Id="rId6" Type="http://schemas.openxmlformats.org/officeDocument/2006/relationships/tags" Target="../tags/tag2521.xml"/><Relationship Id="rId5" Type="http://schemas.openxmlformats.org/officeDocument/2006/relationships/tags" Target="../tags/tag2520.xml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tags" Target="../tags/tag2519.xml"/><Relationship Id="rId1" Type="http://schemas.openxmlformats.org/officeDocument/2006/relationships/tags" Target="../tags/tag251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28.xml"/><Relationship Id="rId7" Type="http://schemas.openxmlformats.org/officeDocument/2006/relationships/tags" Target="../tags/tag2527.xml"/><Relationship Id="rId6" Type="http://schemas.openxmlformats.org/officeDocument/2006/relationships/tags" Target="../tags/tag252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tags" Target="../tags/tag2525.xml"/><Relationship Id="rId2" Type="http://schemas.openxmlformats.org/officeDocument/2006/relationships/tags" Target="../tags/tag2524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52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3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" Type="http://schemas.openxmlformats.org/officeDocument/2006/relationships/tags" Target="../tags/tag252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6.xml"/><Relationship Id="rId6" Type="http://schemas.openxmlformats.org/officeDocument/2006/relationships/image" Target="../media/image151.png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35.xml"/><Relationship Id="rId2" Type="http://schemas.openxmlformats.org/officeDocument/2006/relationships/tags" Target="../tags/tag2534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3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45.xml"/><Relationship Id="rId8" Type="http://schemas.openxmlformats.org/officeDocument/2006/relationships/tags" Target="../tags/tag2544.xml"/><Relationship Id="rId7" Type="http://schemas.openxmlformats.org/officeDocument/2006/relationships/tags" Target="../tags/tag2543.xml"/><Relationship Id="rId6" Type="http://schemas.openxmlformats.org/officeDocument/2006/relationships/tags" Target="../tags/tag2542.xml"/><Relationship Id="rId5" Type="http://schemas.openxmlformats.org/officeDocument/2006/relationships/tags" Target="../tags/tag2541.xml"/><Relationship Id="rId4" Type="http://schemas.openxmlformats.org/officeDocument/2006/relationships/tags" Target="../tags/tag2540.xml"/><Relationship Id="rId3" Type="http://schemas.openxmlformats.org/officeDocument/2006/relationships/tags" Target="../tags/tag253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60.xml"/><Relationship Id="rId23" Type="http://schemas.openxmlformats.org/officeDocument/2006/relationships/tags" Target="../tags/tag2559.xml"/><Relationship Id="rId22" Type="http://schemas.openxmlformats.org/officeDocument/2006/relationships/tags" Target="../tags/tag2558.xml"/><Relationship Id="rId21" Type="http://schemas.openxmlformats.org/officeDocument/2006/relationships/tags" Target="../tags/tag2557.xml"/><Relationship Id="rId20" Type="http://schemas.openxmlformats.org/officeDocument/2006/relationships/tags" Target="../tags/tag2556.xml"/><Relationship Id="rId2" Type="http://schemas.openxmlformats.org/officeDocument/2006/relationships/tags" Target="../tags/tag2538.xml"/><Relationship Id="rId19" Type="http://schemas.openxmlformats.org/officeDocument/2006/relationships/tags" Target="../tags/tag2555.xml"/><Relationship Id="rId18" Type="http://schemas.openxmlformats.org/officeDocument/2006/relationships/tags" Target="../tags/tag2554.xml"/><Relationship Id="rId17" Type="http://schemas.openxmlformats.org/officeDocument/2006/relationships/tags" Target="../tags/tag2553.xml"/><Relationship Id="rId16" Type="http://schemas.openxmlformats.org/officeDocument/2006/relationships/tags" Target="../tags/tag2552.xml"/><Relationship Id="rId15" Type="http://schemas.openxmlformats.org/officeDocument/2006/relationships/tags" Target="../tags/tag2551.xml"/><Relationship Id="rId14" Type="http://schemas.openxmlformats.org/officeDocument/2006/relationships/tags" Target="../tags/tag2550.xml"/><Relationship Id="rId13" Type="http://schemas.openxmlformats.org/officeDocument/2006/relationships/tags" Target="../tags/tag2549.xml"/><Relationship Id="rId12" Type="http://schemas.openxmlformats.org/officeDocument/2006/relationships/tags" Target="../tags/tag2548.xml"/><Relationship Id="rId11" Type="http://schemas.openxmlformats.org/officeDocument/2006/relationships/tags" Target="../tags/tag2547.xml"/><Relationship Id="rId10" Type="http://schemas.openxmlformats.org/officeDocument/2006/relationships/tags" Target="../tags/tag2546.xml"/><Relationship Id="rId1" Type="http://schemas.openxmlformats.org/officeDocument/2006/relationships/tags" Target="../tags/tag2537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8" Type="http://schemas.openxmlformats.org/officeDocument/2006/relationships/tags" Target="../tags/tag2566.xml"/><Relationship Id="rId7" Type="http://schemas.openxmlformats.org/officeDocument/2006/relationships/image" Target="../media/image153.png"/><Relationship Id="rId6" Type="http://schemas.openxmlformats.org/officeDocument/2006/relationships/tags" Target="../tags/tag2565.xml"/><Relationship Id="rId5" Type="http://schemas.openxmlformats.org/officeDocument/2006/relationships/image" Target="../media/image152.jpeg"/><Relationship Id="rId4" Type="http://schemas.openxmlformats.org/officeDocument/2006/relationships/tags" Target="../tags/tag2564.xml"/><Relationship Id="rId3" Type="http://schemas.openxmlformats.org/officeDocument/2006/relationships/tags" Target="../tags/tag2563.xml"/><Relationship Id="rId2" Type="http://schemas.openxmlformats.org/officeDocument/2006/relationships/tags" Target="../tags/tag2562.xml"/><Relationship Id="rId15" Type="http://schemas.openxmlformats.org/officeDocument/2006/relationships/notesSlide" Target="../notesSlides/notesSlide7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68.xml"/><Relationship Id="rId12" Type="http://schemas.openxmlformats.org/officeDocument/2006/relationships/image" Target="../media/image156.png"/><Relationship Id="rId11" Type="http://schemas.openxmlformats.org/officeDocument/2006/relationships/image" Target="../media/image155.png"/><Relationship Id="rId10" Type="http://schemas.openxmlformats.org/officeDocument/2006/relationships/tags" Target="../tags/tag2567.xml"/><Relationship Id="rId1" Type="http://schemas.openxmlformats.org/officeDocument/2006/relationships/tags" Target="../tags/tag256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74.xml"/><Relationship Id="rId8" Type="http://schemas.openxmlformats.org/officeDocument/2006/relationships/image" Target="../media/image159.jpeg"/><Relationship Id="rId7" Type="http://schemas.openxmlformats.org/officeDocument/2006/relationships/tags" Target="../tags/tag2573.xml"/><Relationship Id="rId6" Type="http://schemas.openxmlformats.org/officeDocument/2006/relationships/image" Target="../media/image158.jpeg"/><Relationship Id="rId5" Type="http://schemas.openxmlformats.org/officeDocument/2006/relationships/tags" Target="../tags/tag2572.xml"/><Relationship Id="rId4" Type="http://schemas.openxmlformats.org/officeDocument/2006/relationships/image" Target="../media/image157.jpeg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8" Type="http://schemas.openxmlformats.org/officeDocument/2006/relationships/notesSlide" Target="../notesSlides/notesSlide8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79.xml"/><Relationship Id="rId15" Type="http://schemas.openxmlformats.org/officeDocument/2006/relationships/tags" Target="../tags/tag2578.xml"/><Relationship Id="rId14" Type="http://schemas.openxmlformats.org/officeDocument/2006/relationships/tags" Target="../tags/tag2577.xml"/><Relationship Id="rId13" Type="http://schemas.openxmlformats.org/officeDocument/2006/relationships/tags" Target="../tags/tag2576.xml"/><Relationship Id="rId12" Type="http://schemas.openxmlformats.org/officeDocument/2006/relationships/image" Target="../media/image161.jpeg"/><Relationship Id="rId11" Type="http://schemas.openxmlformats.org/officeDocument/2006/relationships/tags" Target="../tags/tag2575.xml"/><Relationship Id="rId10" Type="http://schemas.openxmlformats.org/officeDocument/2006/relationships/image" Target="../media/image160.jpeg"/><Relationship Id="rId1" Type="http://schemas.openxmlformats.org/officeDocument/2006/relationships/tags" Target="../tags/tag2569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tags" Target="../tags/tag2585.xml"/><Relationship Id="rId7" Type="http://schemas.openxmlformats.org/officeDocument/2006/relationships/tags" Target="../tags/tag2584.xml"/><Relationship Id="rId6" Type="http://schemas.openxmlformats.org/officeDocument/2006/relationships/tags" Target="../tags/tag2583.xml"/><Relationship Id="rId5" Type="http://schemas.openxmlformats.org/officeDocument/2006/relationships/image" Target="../media/image163.png"/><Relationship Id="rId4" Type="http://schemas.openxmlformats.org/officeDocument/2006/relationships/tags" Target="../tags/tag2582.xml"/><Relationship Id="rId3" Type="http://schemas.openxmlformats.org/officeDocument/2006/relationships/image" Target="../media/image162.emf"/><Relationship Id="rId2" Type="http://schemas.openxmlformats.org/officeDocument/2006/relationships/tags" Target="../tags/tag2581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86.xml"/><Relationship Id="rId1" Type="http://schemas.openxmlformats.org/officeDocument/2006/relationships/tags" Target="../tags/tag2580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1.x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90.xml"/><Relationship Id="rId3" Type="http://schemas.openxmlformats.org/officeDocument/2006/relationships/tags" Target="../tags/tag2589.xml"/><Relationship Id="rId2" Type="http://schemas.openxmlformats.org/officeDocument/2006/relationships/tags" Target="../tags/tag2588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8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600.xml"/><Relationship Id="rId8" Type="http://schemas.openxmlformats.org/officeDocument/2006/relationships/tags" Target="../tags/tag2599.xml"/><Relationship Id="rId7" Type="http://schemas.openxmlformats.org/officeDocument/2006/relationships/tags" Target="../tags/tag2598.xml"/><Relationship Id="rId6" Type="http://schemas.openxmlformats.org/officeDocument/2006/relationships/tags" Target="../tags/tag2597.xml"/><Relationship Id="rId5" Type="http://schemas.openxmlformats.org/officeDocument/2006/relationships/tags" Target="../tags/tag2596.xml"/><Relationship Id="rId4" Type="http://schemas.openxmlformats.org/officeDocument/2006/relationships/tags" Target="../tags/tag2595.xml"/><Relationship Id="rId3" Type="http://schemas.openxmlformats.org/officeDocument/2006/relationships/tags" Target="../tags/tag259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15.xml"/><Relationship Id="rId23" Type="http://schemas.openxmlformats.org/officeDocument/2006/relationships/tags" Target="../tags/tag2614.xml"/><Relationship Id="rId22" Type="http://schemas.openxmlformats.org/officeDocument/2006/relationships/tags" Target="../tags/tag2613.xml"/><Relationship Id="rId21" Type="http://schemas.openxmlformats.org/officeDocument/2006/relationships/tags" Target="../tags/tag2612.xml"/><Relationship Id="rId20" Type="http://schemas.openxmlformats.org/officeDocument/2006/relationships/tags" Target="../tags/tag2611.xml"/><Relationship Id="rId2" Type="http://schemas.openxmlformats.org/officeDocument/2006/relationships/tags" Target="../tags/tag2593.xml"/><Relationship Id="rId19" Type="http://schemas.openxmlformats.org/officeDocument/2006/relationships/tags" Target="../tags/tag2610.xml"/><Relationship Id="rId18" Type="http://schemas.openxmlformats.org/officeDocument/2006/relationships/tags" Target="../tags/tag2609.xml"/><Relationship Id="rId17" Type="http://schemas.openxmlformats.org/officeDocument/2006/relationships/tags" Target="../tags/tag2608.xml"/><Relationship Id="rId16" Type="http://schemas.openxmlformats.org/officeDocument/2006/relationships/tags" Target="../tags/tag2607.xml"/><Relationship Id="rId15" Type="http://schemas.openxmlformats.org/officeDocument/2006/relationships/tags" Target="../tags/tag2606.xml"/><Relationship Id="rId14" Type="http://schemas.openxmlformats.org/officeDocument/2006/relationships/tags" Target="../tags/tag2605.xml"/><Relationship Id="rId13" Type="http://schemas.openxmlformats.org/officeDocument/2006/relationships/tags" Target="../tags/tag2604.xml"/><Relationship Id="rId12" Type="http://schemas.openxmlformats.org/officeDocument/2006/relationships/tags" Target="../tags/tag2603.xml"/><Relationship Id="rId11" Type="http://schemas.openxmlformats.org/officeDocument/2006/relationships/tags" Target="../tags/tag2602.xml"/><Relationship Id="rId10" Type="http://schemas.openxmlformats.org/officeDocument/2006/relationships/tags" Target="../tags/tag2601.xml"/><Relationship Id="rId1" Type="http://schemas.openxmlformats.org/officeDocument/2006/relationships/tags" Target="../tags/tag2592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1.xml"/><Relationship Id="rId7" Type="http://schemas.openxmlformats.org/officeDocument/2006/relationships/image" Target="../media/image167.png"/><Relationship Id="rId6" Type="http://schemas.openxmlformats.org/officeDocument/2006/relationships/tags" Target="../tags/tag2620.xml"/><Relationship Id="rId5" Type="http://schemas.openxmlformats.org/officeDocument/2006/relationships/image" Target="../media/image166.png"/><Relationship Id="rId4" Type="http://schemas.openxmlformats.org/officeDocument/2006/relationships/tags" Target="../tags/tag2619.xml"/><Relationship Id="rId3" Type="http://schemas.openxmlformats.org/officeDocument/2006/relationships/tags" Target="../tags/tag2618.xml"/><Relationship Id="rId2" Type="http://schemas.openxmlformats.org/officeDocument/2006/relationships/tags" Target="../tags/tag2617.xml"/><Relationship Id="rId10" Type="http://schemas.openxmlformats.org/officeDocument/2006/relationships/notesSlide" Target="../notesSlides/notesSlide83.xml"/><Relationship Id="rId1" Type="http://schemas.openxmlformats.org/officeDocument/2006/relationships/tags" Target="../tags/tag261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1.png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tags" Target="../tags/tag131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24.xml"/><Relationship Id="rId3" Type="http://schemas.openxmlformats.org/officeDocument/2006/relationships/tags" Target="../tags/tag2623.xml"/><Relationship Id="rId2" Type="http://schemas.openxmlformats.org/officeDocument/2006/relationships/tags" Target="../tags/tag2622.xml"/><Relationship Id="rId1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9.x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28.xml"/><Relationship Id="rId3" Type="http://schemas.openxmlformats.org/officeDocument/2006/relationships/tags" Target="../tags/tag2627.xml"/><Relationship Id="rId2" Type="http://schemas.openxmlformats.org/officeDocument/2006/relationships/tags" Target="../tags/tag2626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625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34.xml"/><Relationship Id="rId5" Type="http://schemas.openxmlformats.org/officeDocument/2006/relationships/tags" Target="../tags/tag2633.xml"/><Relationship Id="rId4" Type="http://schemas.openxmlformats.org/officeDocument/2006/relationships/tags" Target="../tags/tag2632.xml"/><Relationship Id="rId3" Type="http://schemas.openxmlformats.org/officeDocument/2006/relationships/image" Target="../media/image170.png"/><Relationship Id="rId2" Type="http://schemas.openxmlformats.org/officeDocument/2006/relationships/tags" Target="../tags/tag2631.xml"/><Relationship Id="rId1" Type="http://schemas.openxmlformats.org/officeDocument/2006/relationships/tags" Target="../tags/tag2630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38.xml"/><Relationship Id="rId4" Type="http://schemas.openxmlformats.org/officeDocument/2006/relationships/image" Target="../media/image171.png"/><Relationship Id="rId3" Type="http://schemas.openxmlformats.org/officeDocument/2006/relationships/tags" Target="../tags/tag2637.xml"/><Relationship Id="rId2" Type="http://schemas.openxmlformats.org/officeDocument/2006/relationships/tags" Target="../tags/tag2636.xml"/><Relationship Id="rId1" Type="http://schemas.openxmlformats.org/officeDocument/2006/relationships/tags" Target="../tags/tag2635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4.xml"/><Relationship Id="rId7" Type="http://schemas.openxmlformats.org/officeDocument/2006/relationships/tags" Target="../tags/tag2643.xml"/><Relationship Id="rId6" Type="http://schemas.openxmlformats.org/officeDocument/2006/relationships/image" Target="../media/image173.png"/><Relationship Id="rId5" Type="http://schemas.openxmlformats.org/officeDocument/2006/relationships/tags" Target="../tags/tag2642.xml"/><Relationship Id="rId4" Type="http://schemas.openxmlformats.org/officeDocument/2006/relationships/image" Target="../media/image172.png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263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49.xml"/><Relationship Id="rId5" Type="http://schemas.openxmlformats.org/officeDocument/2006/relationships/tags" Target="../tags/tag2648.xml"/><Relationship Id="rId4" Type="http://schemas.openxmlformats.org/officeDocument/2006/relationships/tags" Target="../tags/tag2647.xml"/><Relationship Id="rId3" Type="http://schemas.openxmlformats.org/officeDocument/2006/relationships/image" Target="../media/image174.png"/><Relationship Id="rId2" Type="http://schemas.openxmlformats.org/officeDocument/2006/relationships/tags" Target="../tags/tag2646.xml"/><Relationship Id="rId1" Type="http://schemas.openxmlformats.org/officeDocument/2006/relationships/tags" Target="../tags/tag2645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4.xml"/><Relationship Id="rId7" Type="http://schemas.openxmlformats.org/officeDocument/2006/relationships/image" Target="../media/image175.png"/><Relationship Id="rId6" Type="http://schemas.openxmlformats.org/officeDocument/2006/relationships/tags" Target="../tags/tag2653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52.xml"/><Relationship Id="rId2" Type="http://schemas.openxmlformats.org/officeDocument/2006/relationships/tags" Target="../tags/tag2651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50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63.xml"/><Relationship Id="rId8" Type="http://schemas.openxmlformats.org/officeDocument/2006/relationships/tags" Target="../tags/tag2662.xml"/><Relationship Id="rId7" Type="http://schemas.openxmlformats.org/officeDocument/2006/relationships/tags" Target="../tags/tag2661.xml"/><Relationship Id="rId6" Type="http://schemas.openxmlformats.org/officeDocument/2006/relationships/tags" Target="../tags/tag2660.xml"/><Relationship Id="rId5" Type="http://schemas.openxmlformats.org/officeDocument/2006/relationships/tags" Target="../tags/tag2659.xml"/><Relationship Id="rId4" Type="http://schemas.openxmlformats.org/officeDocument/2006/relationships/tags" Target="../tags/tag2658.xml"/><Relationship Id="rId3" Type="http://schemas.openxmlformats.org/officeDocument/2006/relationships/tags" Target="../tags/tag265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8.xml"/><Relationship Id="rId23" Type="http://schemas.openxmlformats.org/officeDocument/2006/relationships/tags" Target="../tags/tag2677.xml"/><Relationship Id="rId22" Type="http://schemas.openxmlformats.org/officeDocument/2006/relationships/tags" Target="../tags/tag2676.xml"/><Relationship Id="rId21" Type="http://schemas.openxmlformats.org/officeDocument/2006/relationships/tags" Target="../tags/tag2675.xml"/><Relationship Id="rId20" Type="http://schemas.openxmlformats.org/officeDocument/2006/relationships/tags" Target="../tags/tag2674.xml"/><Relationship Id="rId2" Type="http://schemas.openxmlformats.org/officeDocument/2006/relationships/tags" Target="../tags/tag2656.xml"/><Relationship Id="rId19" Type="http://schemas.openxmlformats.org/officeDocument/2006/relationships/tags" Target="../tags/tag2673.xml"/><Relationship Id="rId18" Type="http://schemas.openxmlformats.org/officeDocument/2006/relationships/tags" Target="../tags/tag2672.xml"/><Relationship Id="rId17" Type="http://schemas.openxmlformats.org/officeDocument/2006/relationships/tags" Target="../tags/tag2671.xml"/><Relationship Id="rId16" Type="http://schemas.openxmlformats.org/officeDocument/2006/relationships/tags" Target="../tags/tag2670.xml"/><Relationship Id="rId15" Type="http://schemas.openxmlformats.org/officeDocument/2006/relationships/tags" Target="../tags/tag2669.xml"/><Relationship Id="rId14" Type="http://schemas.openxmlformats.org/officeDocument/2006/relationships/tags" Target="../tags/tag2668.xml"/><Relationship Id="rId13" Type="http://schemas.openxmlformats.org/officeDocument/2006/relationships/tags" Target="../tags/tag2667.xml"/><Relationship Id="rId12" Type="http://schemas.openxmlformats.org/officeDocument/2006/relationships/tags" Target="../tags/tag2666.xml"/><Relationship Id="rId11" Type="http://schemas.openxmlformats.org/officeDocument/2006/relationships/tags" Target="../tags/tag2665.xml"/><Relationship Id="rId10" Type="http://schemas.openxmlformats.org/officeDocument/2006/relationships/tags" Target="../tags/tag2664.xml"/><Relationship Id="rId1" Type="http://schemas.openxmlformats.org/officeDocument/2006/relationships/tags" Target="../tags/tag2655.xml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81.xml"/><Relationship Id="rId2" Type="http://schemas.openxmlformats.org/officeDocument/2006/relationships/tags" Target="../tags/tag2680.xml"/><Relationship Id="rId1" Type="http://schemas.openxmlformats.org/officeDocument/2006/relationships/tags" Target="../tags/tag2679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82.xml"/><Relationship Id="rId1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870835" y="3818255"/>
            <a:ext cx="3743325" cy="54292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567680"/>
            <a:ext cx="11075670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167130"/>
            <a:ext cx="4962525" cy="4400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公司试用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公司在试用</a:t>
            </a:r>
            <a:r>
              <a:rPr lang="en-US" altLang="zh-CN"/>
              <a:t>LBA</a:t>
            </a:r>
            <a:r>
              <a:rPr lang="zh-CN" altLang="en-US"/>
              <a:t>工具中，等待反馈；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/>
              <a:t>XXX</a:t>
            </a:r>
            <a:r>
              <a:rPr lang="zh-CN" altLang="en-US"/>
              <a:t>软件</a:t>
            </a:r>
            <a:r>
              <a:rPr lang="zh-CN" altLang="en-US">
                <a:sym typeface="+mn-ea"/>
              </a:rPr>
              <a:t>公司在试用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工具中，等待反馈；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057910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5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82295" y="5512435"/>
            <a:ext cx="104641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r>
              <a:rPr lang="zh-CN" altLang="en-US" sz="1200" u="sng">
                <a:solidFill>
                  <a:srgbClr val="2919F5"/>
                </a:solidFill>
              </a:rPr>
              <a:t>https://www.bilibili.com/video/BV1aX4y1L78a/?spm_id_from=333.999.0.0&amp;vd_source=883f83305607b323980f16140ecc0dde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PECIAL_SOURCE" val="bdnull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SPECIAL_SOURCE" val="bdnull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PECIAL_SOURCE" val="bdnull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SPECIAL_SOURCE" val="bdnull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SPECIAL_SOURCE" val="bdnull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5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SPECIAL_SOURCE" val="bdnull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5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PECIAL_SOURCE" val="bdnull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37994</Words>
  <Application>WPS 演示</Application>
  <PresentationFormat>宽屏</PresentationFormat>
  <Paragraphs>4283</Paragraphs>
  <Slides>101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101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存储稳定性测试与数据一致性校验工具和系统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1551</cp:revision>
  <dcterms:created xsi:type="dcterms:W3CDTF">2023-06-11T15:32:00Z</dcterms:created>
  <dcterms:modified xsi:type="dcterms:W3CDTF">2023-09-26T02:31:12Z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FA1B554AF71048C29A862134303B7184_13</vt:lpwstr>
  </property>
</Properties>
</file>